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5" r:id="rId2"/>
    <p:sldMasterId id="2147483687" r:id="rId3"/>
    <p:sldMasterId id="2147483692" r:id="rId4"/>
  </p:sldMasterIdLst>
  <p:notesMasterIdLst>
    <p:notesMasterId r:id="rId33"/>
  </p:notesMasterIdLst>
  <p:sldIdLst>
    <p:sldId id="298" r:id="rId5"/>
    <p:sldId id="305" r:id="rId6"/>
    <p:sldId id="307" r:id="rId7"/>
    <p:sldId id="259" r:id="rId8"/>
    <p:sldId id="299" r:id="rId9"/>
    <p:sldId id="300" r:id="rId10"/>
    <p:sldId id="258" r:id="rId11"/>
    <p:sldId id="301" r:id="rId12"/>
    <p:sldId id="302" r:id="rId13"/>
    <p:sldId id="306" r:id="rId14"/>
    <p:sldId id="261" r:id="rId15"/>
    <p:sldId id="308" r:id="rId16"/>
    <p:sldId id="310" r:id="rId17"/>
    <p:sldId id="262" r:id="rId18"/>
    <p:sldId id="309" r:id="rId19"/>
    <p:sldId id="263" r:id="rId20"/>
    <p:sldId id="315" r:id="rId21"/>
    <p:sldId id="265" r:id="rId22"/>
    <p:sldId id="316" r:id="rId23"/>
    <p:sldId id="266" r:id="rId24"/>
    <p:sldId id="314" r:id="rId25"/>
    <p:sldId id="268" r:id="rId26"/>
    <p:sldId id="304" r:id="rId27"/>
    <p:sldId id="271" r:id="rId28"/>
    <p:sldId id="274" r:id="rId29"/>
    <p:sldId id="311" r:id="rId30"/>
    <p:sldId id="312" r:id="rId31"/>
    <p:sldId id="313" r:id="rId32"/>
  </p:sldIdLst>
  <p:sldSz cx="9144000" cy="5143500" type="screen16x9"/>
  <p:notesSz cx="6858000" cy="9144000"/>
  <p:embeddedFontLst>
    <p:embeddedFont>
      <p:font typeface="Aharoni" panose="02010803020104030203" pitchFamily="2" charset="-79"/>
      <p:bold r:id="rId34"/>
    </p:embeddedFont>
    <p:embeddedFont>
      <p:font typeface="Amasis MT Pro" panose="02040504050005020304" pitchFamily="18" charset="0"/>
      <p:regular r:id="rId35"/>
      <p:bold r:id="rId36"/>
      <p:italic r:id="rId37"/>
      <p:boldItalic r:id="rId38"/>
    </p:embeddedFont>
    <p:embeddedFont>
      <p:font typeface="Arial Nova Light" panose="020B0304020202020204" pitchFamily="34" charset="0"/>
      <p:regular r:id="rId39"/>
      <p:italic r:id="rId40"/>
    </p:embeddedFont>
    <p:embeddedFont>
      <p:font typeface="Bahnschrift" panose="020B0502040204020203" pitchFamily="34" charset="0"/>
      <p:regular r:id="rId41"/>
      <p:bold r:id="rId42"/>
    </p:embeddedFont>
    <p:embeddedFont>
      <p:font typeface="Calibri" panose="020F0502020204030204" pitchFamily="34" charset="0"/>
      <p:regular r:id="rId43"/>
      <p:bold r:id="rId44"/>
      <p:italic r:id="rId45"/>
      <p:boldItalic r:id="rId46"/>
    </p:embeddedFont>
    <p:embeddedFont>
      <p:font typeface="Calibri Light" panose="020F0302020204030204" pitchFamily="34" charset="0"/>
      <p:regular r:id="rId47"/>
      <p:italic r:id="rId48"/>
    </p:embeddedFont>
    <p:embeddedFont>
      <p:font typeface="Cascadia Code" panose="020B0609020000020004" pitchFamily="49" charset="0"/>
      <p:regular r:id="rId49"/>
      <p:bold r:id="rId50"/>
    </p:embeddedFont>
    <p:embeddedFont>
      <p:font typeface="Consolas" panose="020B0609020204030204" pitchFamily="49" charset="0"/>
      <p:regular r:id="rId51"/>
      <p:bold r:id="rId52"/>
      <p:italic r:id="rId53"/>
      <p:boldItalic r:id="rId54"/>
    </p:embeddedFont>
    <p:embeddedFont>
      <p:font typeface="Jost" panose="020B0604020202020204" charset="0"/>
      <p:regular r:id="rId55"/>
      <p:bold r:id="rId56"/>
      <p:italic r:id="rId57"/>
      <p:boldItalic r:id="rId58"/>
    </p:embeddedFont>
    <p:embeddedFont>
      <p:font typeface="Montserrat" panose="00000500000000000000" pitchFamily="2" charset="0"/>
      <p:regular r:id="rId59"/>
      <p:bold r:id="rId60"/>
      <p:italic r:id="rId61"/>
      <p:boldItalic r:id="rId62"/>
    </p:embeddedFont>
    <p:embeddedFont>
      <p:font typeface="Montserrat Black" panose="00000A00000000000000" pitchFamily="2" charset="0"/>
      <p:bold r:id="rId63"/>
      <p:boldItalic r:id="rId64"/>
    </p:embeddedFont>
    <p:embeddedFont>
      <p:font typeface="Source Sans Pro Black" panose="020B0803030403020204" pitchFamily="34" charset="0"/>
      <p:bold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EA3"/>
    <a:srgbClr val="FF0000"/>
    <a:srgbClr val="FFAE0D"/>
    <a:srgbClr val="FF9B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6DF3B1-DD8C-48A8-A0DA-88489666FD9E}">
  <a:tblStyle styleId="{9A6DF3B1-DD8C-48A8-A0DA-88489666FD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97" autoAdjust="0"/>
  </p:normalViewPr>
  <p:slideViewPr>
    <p:cSldViewPr snapToGrid="0">
      <p:cViewPr varScale="1">
        <p:scale>
          <a:sx n="115" d="100"/>
          <a:sy n="115" d="100"/>
        </p:scale>
        <p:origin x="514"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font" Target="fonts/font33.fntdata"/><Relationship Id="rId5" Type="http://schemas.openxmlformats.org/officeDocument/2006/relationships/slide" Target="slides/slide1.xml"/><Relationship Id="rId61" Type="http://schemas.openxmlformats.org/officeDocument/2006/relationships/font" Target="fonts/font28.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8.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6000" b="1" i="0" dirty="0">
                <a:solidFill>
                  <a:srgbClr val="DBDEE1"/>
                </a:solidFill>
                <a:effectLst/>
                <a:latin typeface="gg sans"/>
              </a:rPr>
              <a:t>Ladies and gentlemen, Today, I have the privilege of introducing three exceptional individuals who have joined forces to present an exciting topic at hand. </a:t>
            </a:r>
          </a:p>
          <a:p>
            <a:pPr marL="0" lvl="0" indent="0" algn="l" rtl="0">
              <a:spcBef>
                <a:spcPts val="0"/>
              </a:spcBef>
              <a:spcAft>
                <a:spcPts val="0"/>
              </a:spcAft>
              <a:buNone/>
            </a:pPr>
            <a:r>
              <a:rPr lang="en-US" sz="6000" b="1" i="0" dirty="0">
                <a:solidFill>
                  <a:srgbClr val="DBDEE1"/>
                </a:solidFill>
                <a:effectLst/>
                <a:latin typeface="gg sans"/>
              </a:rPr>
              <a:t>Together, they have embarked on a journey to develop a groundbreaking tool in the world of Ethereum smart contracts. </a:t>
            </a:r>
            <a:r>
              <a:rPr lang="en-US" sz="6000" b="1" i="0" dirty="0" err="1">
                <a:solidFill>
                  <a:srgbClr val="DBDEE1"/>
                </a:solidFill>
                <a:effectLst/>
                <a:latin typeface="gg sans"/>
              </a:rPr>
              <a:t>Ouu</a:t>
            </a:r>
            <a:r>
              <a:rPr lang="en-US" sz="6000" b="1" i="0" dirty="0">
                <a:solidFill>
                  <a:srgbClr val="DBDEE1"/>
                </a:solidFill>
                <a:effectLst/>
                <a:latin typeface="gg sans"/>
              </a:rPr>
              <a:t> project named </a:t>
            </a:r>
            <a:r>
              <a:rPr lang="en-US" sz="6000" b="1" i="0" dirty="0" err="1">
                <a:solidFill>
                  <a:srgbClr val="DBDEE1"/>
                </a:solidFill>
                <a:effectLst/>
                <a:latin typeface="gg sans"/>
              </a:rPr>
              <a:t>leokai</a:t>
            </a:r>
            <a:r>
              <a:rPr lang="en-US" sz="6000" b="1" i="0" dirty="0">
                <a:solidFill>
                  <a:srgbClr val="DBDEE1"/>
                </a:solidFill>
                <a:effectLst/>
                <a:latin typeface="gg sans"/>
              </a:rPr>
              <a:t> </a:t>
            </a:r>
          </a:p>
          <a:p>
            <a:pPr marL="0" lvl="0" indent="0" algn="l" rtl="0">
              <a:spcBef>
                <a:spcPts val="0"/>
              </a:spcBef>
              <a:spcAft>
                <a:spcPts val="0"/>
              </a:spcAft>
              <a:buNone/>
            </a:pPr>
            <a:r>
              <a:rPr lang="en-US" sz="6000" b="1" i="0" dirty="0">
                <a:solidFill>
                  <a:srgbClr val="DBDEE1"/>
                </a:solidFill>
                <a:effectLst/>
                <a:latin typeface="gg sans"/>
              </a:rPr>
              <a:t>and dedicated of fuzz Testing tool for the automatic generation of test data for </a:t>
            </a:r>
            <a:r>
              <a:rPr lang="en-US" sz="6000" b="1" i="0" dirty="0" err="1">
                <a:solidFill>
                  <a:srgbClr val="DBDEE1"/>
                </a:solidFill>
                <a:effectLst/>
                <a:latin typeface="gg sans"/>
              </a:rPr>
              <a:t>etherieul</a:t>
            </a:r>
            <a:r>
              <a:rPr lang="en-US" sz="6000" b="1" i="0" dirty="0">
                <a:solidFill>
                  <a:srgbClr val="DBDEE1"/>
                </a:solidFill>
                <a:effectLst/>
                <a:latin typeface="gg sans"/>
              </a:rPr>
              <a:t> smart contract</a:t>
            </a:r>
            <a:endParaRPr sz="1000"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Smart contracts are immutable!</a:t>
            </a:r>
          </a:p>
        </p:txBody>
      </p:sp>
    </p:spTree>
    <p:extLst>
      <p:ext uri="{BB962C8B-B14F-4D97-AF65-F5344CB8AC3E}">
        <p14:creationId xmlns:p14="http://schemas.microsoft.com/office/powerpoint/2010/main" val="4192447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Time manipulation: If the smart contract relies on time-based conditions, an attacker may attempt to manipulate the contract by exploiting inconsistencies or vulnerabilities related to timekeeping. They could potentially extend or shorten campaign durations, manipulate deadlines, or exploit time-dependent conditions for their own advantage.</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Time manipulation: If the smart contract relies on time-based conditions, an attacker may attempt to manipulate the contract by exploiting inconsistencies or vulnerabilities related to timekeeping. They could potentially extend or shorten campaign durations, manipulate deadlines, or exploit time-dependent conditions for their own advantage.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14839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Time manipulation: If the smart contract relies on time-based conditions, an attacker may attempt to manipulate the contract by exploiting inconsistencies or vulnerabilities related to timekeeping. They could potentially extend or shorten campaign durations, manipulate deadlines, or exploit time-dependent conditions for their own advantage.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024287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4" name="Google Shape;108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err="1">
                <a:effectLst/>
                <a:latin typeface="Arial" panose="020B0604020202020204" pitchFamily="34" charset="0"/>
              </a:rPr>
              <a:t>RemixIDE</a:t>
            </a:r>
            <a:r>
              <a:rPr lang="en-US" b="0" i="0" dirty="0">
                <a:effectLst/>
                <a:latin typeface="Arial" panose="020B0604020202020204" pitchFamily="34" charset="0"/>
              </a:rPr>
              <a:t> is a popular integrated development environment for creating, testing, and debugging smart contracts. </a:t>
            </a:r>
          </a:p>
          <a:p>
            <a:pPr marL="0" lvl="0" indent="0" algn="l" rtl="0">
              <a:lnSpc>
                <a:spcPct val="100000"/>
              </a:lnSpc>
              <a:spcBef>
                <a:spcPts val="0"/>
              </a:spcBef>
              <a:spcAft>
                <a:spcPts val="0"/>
              </a:spcAft>
              <a:buSzPts val="1100"/>
              <a:buNone/>
            </a:pPr>
            <a:endParaRPr lang="en-US" b="0" i="0" dirty="0">
              <a:effectLst/>
              <a:latin typeface="Arial" panose="020B0604020202020204" pitchFamily="34" charset="0"/>
            </a:endParaRPr>
          </a:p>
          <a:p>
            <a:pPr marL="0" lvl="0" indent="0" algn="l" rtl="0">
              <a:lnSpc>
                <a:spcPct val="100000"/>
              </a:lnSpc>
              <a:spcBef>
                <a:spcPts val="0"/>
              </a:spcBef>
              <a:spcAft>
                <a:spcPts val="0"/>
              </a:spcAft>
              <a:buSzPts val="1100"/>
              <a:buNone/>
            </a:pPr>
            <a:r>
              <a:rPr lang="en-US" dirty="0"/>
              <a:t>One of Remix's testing capabilities is the ability to develop and execute unit tests for smart contracts. This enables developers to test specific functions and methods of their contracts to ensure they are functioning as intended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b="0" i="0" dirty="0">
                <a:solidFill>
                  <a:srgbClr val="D1D5DB"/>
                </a:solidFill>
                <a:effectLst/>
                <a:latin typeface="Söhne"/>
              </a:rPr>
              <a:t>Remix stands as a versatile and indispensable tool for Ethereum smart contract development.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D1D5DB"/>
                </a:solidFill>
                <a:effectLst/>
                <a:latin typeface="Söhne"/>
              </a:rPr>
              <a:t>"In the realm of Ethereum smart contract development, the Brownie framework stands out as a widely adopted tool. Brownie offers a comprehensive set of features, including contract compilation, deployment, and a testing framework.</a:t>
            </a:r>
            <a:br>
              <a:rPr lang="en-US" b="0" i="0" dirty="0">
                <a:solidFill>
                  <a:srgbClr val="D1D5DB"/>
                </a:solidFill>
                <a:effectLst/>
                <a:latin typeface="Söhne"/>
              </a:rPr>
            </a:br>
            <a:endParaRPr lang="en-US" b="0" i="0" dirty="0">
              <a:solidFill>
                <a:srgbClr val="D1D5DB"/>
              </a:solidFill>
              <a:effectLst/>
              <a:latin typeface="Söhne"/>
            </a:endParaRPr>
          </a:p>
          <a:p>
            <a:pPr marL="158750" indent="0">
              <a:buNone/>
            </a:pPr>
            <a:r>
              <a:rPr lang="en-US" b="0" i="0" dirty="0">
                <a:solidFill>
                  <a:srgbClr val="D1D5DB"/>
                </a:solidFill>
                <a:effectLst/>
                <a:latin typeface="Söhne"/>
              </a:rPr>
              <a:t>*Its integration with custom fuzzing tools or libraries</a:t>
            </a:r>
          </a:p>
          <a:p>
            <a:pPr marL="158750" indent="0">
              <a:buNone/>
            </a:pPr>
            <a:endParaRPr lang="en-US" b="0" i="0" dirty="0">
              <a:solidFill>
                <a:srgbClr val="D1D5DB"/>
              </a:solidFill>
              <a:effectLst/>
              <a:latin typeface="Söhne"/>
            </a:endParaRPr>
          </a:p>
          <a:p>
            <a:pPr marL="158750" indent="0">
              <a:buNone/>
            </a:pPr>
            <a:endParaRPr lang="en-US" b="0" i="0" dirty="0">
              <a:solidFill>
                <a:srgbClr val="D1D5DB"/>
              </a:solidFill>
              <a:effectLst/>
              <a:latin typeface="Söhne"/>
            </a:endParaRPr>
          </a:p>
          <a:p>
            <a:pPr marL="158750" indent="0">
              <a:buNone/>
            </a:pPr>
            <a:r>
              <a:rPr lang="en-US" b="0" i="0" dirty="0">
                <a:solidFill>
                  <a:srgbClr val="D1D5DB"/>
                </a:solidFill>
                <a:effectLst/>
                <a:latin typeface="Söhne"/>
              </a:rPr>
              <a:t>Truffle : </a:t>
            </a:r>
          </a:p>
          <a:p>
            <a:pPr marL="158750" indent="0">
              <a:buNone/>
            </a:pPr>
            <a:r>
              <a:rPr lang="en-US" b="0" i="0" dirty="0">
                <a:solidFill>
                  <a:srgbClr val="D1D5DB"/>
                </a:solidFill>
                <a:effectLst/>
                <a:latin typeface="Söhne"/>
              </a:rPr>
              <a:t>Truffle is a widely-used development framework for Ethereum smart contracts that provides a comprehensive suite of tools and libraries. It simplifies the process of compiling, deploying, and interacting with smart contracts on the Ethereum blockchain. </a:t>
            </a:r>
            <a:endParaRPr lang="en-US" dirty="0"/>
          </a:p>
        </p:txBody>
      </p:sp>
    </p:spTree>
    <p:extLst>
      <p:ext uri="{BB962C8B-B14F-4D97-AF65-F5344CB8AC3E}">
        <p14:creationId xmlns:p14="http://schemas.microsoft.com/office/powerpoint/2010/main" val="1751685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5" name="Google Shape;112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kern="1200" dirty="0">
                <a:solidFill>
                  <a:srgbClr val="000000"/>
                </a:solidFill>
                <a:effectLst/>
                <a:latin typeface="Arial"/>
                <a:ea typeface="Arial"/>
                <a:cs typeface="Arial"/>
              </a:rPr>
              <a:t>Minimal Static Analysis: </a:t>
            </a:r>
            <a:r>
              <a:rPr lang="en-US" sz="4400" b="0" i="0" dirty="0">
                <a:solidFill>
                  <a:srgbClr val="D1D5DB"/>
                </a:solidFill>
                <a:effectLst/>
                <a:latin typeface="Söhne"/>
              </a:rPr>
              <a:t>Remix offers limited static analysis capabilities. It may not provide extensive warnings or suggestions for potential issues in the contract code. Developers might need to rely on external static analysis tools to complement Remix's analysis capabilities.</a:t>
            </a:r>
            <a:endParaRPr lang="en-US" sz="2800" b="0" i="0" u="none" strike="noStrike" cap="none" dirty="0">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kern="1200" dirty="0">
                <a:solidFill>
                  <a:srgbClr val="000000"/>
                </a:solidFill>
                <a:effectLst/>
                <a:latin typeface="Arial"/>
                <a:ea typeface="Arial"/>
                <a:cs typeface="Arial"/>
              </a:rPr>
              <a:t>Limited IDE Features: </a:t>
            </a:r>
            <a:r>
              <a:rPr lang="en-US" b="0" i="0" dirty="0">
                <a:solidFill>
                  <a:srgbClr val="D1D5DB"/>
                </a:solidFill>
                <a:effectLst/>
                <a:latin typeface="Söhne"/>
              </a:rPr>
              <a:t>Brownie's integrated development environment (IDE) has fewer advanced features compared to dedicated desktop IDEs. It may lack sophisticated code editing functionalities or integrated debugging tools found in specialized IDEs.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Lack of Interactive Features: like visual representations of contract structures, interactive contract editing capabilities, or real-time visual feedback during development. Instead, developers primarily rely on command-line inputs and receive text-based output or logs from the CLI</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kern="1200" dirty="0">
              <a:solidFill>
                <a:srgbClr val="D1D5DB"/>
              </a:solidFill>
              <a:effectLst/>
              <a:latin typeface="Söhne"/>
              <a:ea typeface="Arial"/>
              <a:cs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kern="1200" dirty="0">
              <a:solidFill>
                <a:srgbClr val="000000"/>
              </a:solidFill>
              <a:effectLst/>
              <a:latin typeface="Arial"/>
              <a:ea typeface="Arial"/>
              <a:cs typeface="Aria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Time manipulation: If the smart contract relies on time-based conditions, an attacker may attempt to manipulate the contract by exploiting inconsistencies or vulnerabilities related to timekeeping. They could potentially extend or shorten campaign durations, manipulate deadlines, or exploit time-dependent conditions for their own advantage.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2886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8" name="Google Shape;117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effectLst/>
                <a:latin typeface="Arial" panose="020B0604020202020204" pitchFamily="34" charset="0"/>
              </a:rPr>
              <a:t>LEOKAI Our app automates smart contract testing</a:t>
            </a:r>
            <a:br>
              <a:rPr lang="en-US" b="0" i="0" dirty="0">
                <a:effectLst/>
                <a:latin typeface="Arial" panose="020B0604020202020204" pitchFamily="34" charset="0"/>
              </a:rPr>
            </a:br>
            <a:r>
              <a:rPr lang="en-US" b="0" i="0" dirty="0">
                <a:effectLst/>
                <a:latin typeface="Arial" panose="020B0604020202020204" pitchFamily="34" charset="0"/>
              </a:rPr>
              <a:t>using fuzz testing techniques. We use Brownie for developing and testing Ethereum smart</a:t>
            </a:r>
            <a:br>
              <a:rPr lang="en-US" b="0" i="0" dirty="0">
                <a:effectLst/>
                <a:latin typeface="Arial" panose="020B0604020202020204" pitchFamily="34" charset="0"/>
              </a:rPr>
            </a:br>
            <a:r>
              <a:rPr lang="en-US" b="0" i="0" dirty="0">
                <a:effectLst/>
                <a:latin typeface="Arial" panose="020B0604020202020204" pitchFamily="34" charset="0"/>
              </a:rPr>
              <a:t>contracts, and Flask for creating a user-friendly web interface. We simulate smart contract</a:t>
            </a:r>
            <a:br>
              <a:rPr lang="en-US" b="0" i="0" dirty="0">
                <a:effectLst/>
                <a:latin typeface="Arial" panose="020B0604020202020204" pitchFamily="34" charset="0"/>
              </a:rPr>
            </a:br>
            <a:r>
              <a:rPr lang="en-US" b="0" i="0" dirty="0">
                <a:effectLst/>
                <a:latin typeface="Arial" panose="020B0604020202020204" pitchFamily="34" charset="0"/>
              </a:rPr>
              <a:t>execution on a Ganache fake network for a controlled testing environment with no real-world</a:t>
            </a:r>
            <a:br>
              <a:rPr lang="en-US" b="0" i="0" dirty="0">
                <a:effectLst/>
                <a:latin typeface="Arial" panose="020B0604020202020204" pitchFamily="34" charset="0"/>
              </a:rPr>
            </a:br>
            <a:r>
              <a:rPr lang="en-US" b="0" i="0" dirty="0">
                <a:effectLst/>
                <a:latin typeface="Arial" panose="020B0604020202020204" pitchFamily="34" charset="0"/>
              </a:rPr>
              <a:t>costs.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Time manipulation: If the smart contract relies on time-based conditions, an attacker may attempt to manipulate the contract by exploiting inconsistencies or vulnerabilities related to timekeeping. They could potentially extend or shorten campaign durations, manipulate deadlines, or exploit time-dependent conditions for their own advantage.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9855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11f682941b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11f682941b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323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2" name="Google Shape;12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err="1"/>
              <a:t>Here</a:t>
            </a:r>
            <a:r>
              <a:rPr lang="fr-FR" dirty="0"/>
              <a:t> </a:t>
            </a:r>
            <a:r>
              <a:rPr lang="en-US" b="0" i="0" dirty="0">
                <a:effectLst/>
                <a:latin typeface="Arial" panose="020B0604020202020204" pitchFamily="34" charset="0"/>
              </a:rPr>
              <a:t>can gain insight into its architecture and integration</a:t>
            </a:r>
            <a:br>
              <a:rPr lang="en-US" b="0" i="0" dirty="0">
                <a:effectLst/>
                <a:latin typeface="Arial" panose="020B0604020202020204" pitchFamily="34" charset="0"/>
              </a:rPr>
            </a:br>
            <a:r>
              <a:rPr lang="en-US" b="0" i="0" dirty="0">
                <a:effectLst/>
                <a:latin typeface="Arial" panose="020B0604020202020204" pitchFamily="34" charset="0"/>
              </a:rPr>
              <a:t>with the contract ecosystem.</a:t>
            </a:r>
          </a:p>
          <a:p>
            <a:pPr marL="0" lvl="0" indent="0" algn="l" rtl="0">
              <a:lnSpc>
                <a:spcPct val="100000"/>
              </a:lnSpc>
              <a:spcBef>
                <a:spcPts val="0"/>
              </a:spcBef>
              <a:spcAft>
                <a:spcPts val="0"/>
              </a:spcAft>
              <a:buSzPts val="1100"/>
              <a:buNone/>
            </a:pPr>
            <a:endParaRPr lang="en-US" b="0" i="0" dirty="0">
              <a:effectLst/>
              <a:latin typeface="Arial" panose="020B0604020202020204" pitchFamily="34" charset="0"/>
            </a:endParaRPr>
          </a:p>
          <a:p>
            <a:pPr marL="0" lvl="0" indent="0" algn="l" rtl="0">
              <a:lnSpc>
                <a:spcPct val="100000"/>
              </a:lnSpc>
              <a:spcBef>
                <a:spcPts val="0"/>
              </a:spcBef>
              <a:spcAft>
                <a:spcPts val="0"/>
              </a:spcAft>
              <a:buSzPts val="1100"/>
              <a:buNone/>
            </a:pPr>
            <a:r>
              <a:rPr lang="en-US" b="0" i="0" dirty="0">
                <a:solidFill>
                  <a:srgbClr val="DBDEE1"/>
                </a:solidFill>
                <a:effectLst/>
                <a:latin typeface="Consolas" panose="020B0609020204030204" pitchFamily="49" charset="0"/>
              </a:rPr>
              <a:t>Our pet's architecture is fragmented into 3 parts the UI/UX the Backend the Blockchain * first of all the GUI has an audit </a:t>
            </a:r>
            <a:r>
              <a:rPr lang="en-US" b="0" i="0" dirty="0" err="1">
                <a:solidFill>
                  <a:srgbClr val="DBDEE1"/>
                </a:solidFill>
                <a:effectLst/>
                <a:latin typeface="Consolas" panose="020B0609020204030204" pitchFamily="49" charset="0"/>
              </a:rPr>
              <a:t>api</a:t>
            </a:r>
            <a:r>
              <a:rPr lang="en-US" b="0" i="0" dirty="0">
                <a:solidFill>
                  <a:srgbClr val="DBDEE1"/>
                </a:solidFill>
                <a:effectLst/>
                <a:latin typeface="Consolas" panose="020B0609020204030204" pitchFamily="49" charset="0"/>
              </a:rPr>
              <a:t> that will help us estimate and </a:t>
            </a:r>
            <a:r>
              <a:rPr lang="en-US" b="0" i="0" dirty="0" err="1">
                <a:solidFill>
                  <a:srgbClr val="DBDEE1"/>
                </a:solidFill>
                <a:effectLst/>
                <a:latin typeface="Consolas" panose="020B0609020204030204" pitchFamily="49" charset="0"/>
              </a:rPr>
              <a:t>displa</a:t>
            </a:r>
            <a:r>
              <a:rPr lang="en-US" b="0" i="0" dirty="0">
                <a:solidFill>
                  <a:srgbClr val="DBDEE1"/>
                </a:solidFill>
                <a:effectLst/>
                <a:latin typeface="Consolas" panose="020B0609020204030204" pitchFamily="49" charset="0"/>
              </a:rPr>
              <a:t> vulnerabilities. then we got it linked to a preprocessing phase after compilation and deployment on the ganache blockchain. * this phase will help create a JSON file related to the analysis of our smart contract which will make birth to the </a:t>
            </a:r>
            <a:r>
              <a:rPr lang="en-US" b="0" i="0" dirty="0" err="1">
                <a:solidFill>
                  <a:srgbClr val="DBDEE1"/>
                </a:solidFill>
                <a:effectLst/>
                <a:latin typeface="Consolas" panose="020B0609020204030204" pitchFamily="49" charset="0"/>
              </a:rPr>
              <a:t>abi</a:t>
            </a:r>
            <a:r>
              <a:rPr lang="en-US" b="0" i="0" dirty="0">
                <a:solidFill>
                  <a:srgbClr val="DBDEE1"/>
                </a:solidFill>
                <a:effectLst/>
                <a:latin typeface="Consolas" panose="020B0609020204030204" pitchFamily="49" charset="0"/>
              </a:rPr>
              <a:t> parsing phase that will help us to both, displaying corresponding </a:t>
            </a:r>
            <a:r>
              <a:rPr lang="en-US" b="0" i="0" dirty="0" err="1">
                <a:solidFill>
                  <a:srgbClr val="DBDEE1"/>
                </a:solidFill>
                <a:effectLst/>
                <a:latin typeface="Consolas" panose="020B0609020204030204" pitchFamily="49" charset="0"/>
              </a:rPr>
              <a:t>sc</a:t>
            </a:r>
            <a:r>
              <a:rPr lang="en-US" b="0" i="0" dirty="0">
                <a:solidFill>
                  <a:srgbClr val="DBDEE1"/>
                </a:solidFill>
                <a:effectLst/>
                <a:latin typeface="Consolas" panose="020B0609020204030204" pitchFamily="49" charset="0"/>
              </a:rPr>
              <a:t> functions and allowing the use of this JSON object for fuzzing engine. * the fuzz engine will help us create unit tests templates. * the </a:t>
            </a:r>
            <a:r>
              <a:rPr lang="en-US" b="0" i="0" dirty="0" err="1">
                <a:solidFill>
                  <a:srgbClr val="DBDEE1"/>
                </a:solidFill>
                <a:effectLst/>
                <a:latin typeface="Consolas" panose="020B0609020204030204" pitchFamily="49" charset="0"/>
              </a:rPr>
              <a:t>abi</a:t>
            </a:r>
            <a:r>
              <a:rPr lang="en-US" b="0" i="0" dirty="0">
                <a:solidFill>
                  <a:srgbClr val="DBDEE1"/>
                </a:solidFill>
                <a:effectLst/>
                <a:latin typeface="Consolas" panose="020B0609020204030204" pitchFamily="49" charset="0"/>
              </a:rPr>
              <a:t> parsing phase will also allow us to run manual tests inside the web app * in this stage we will be able to </a:t>
            </a:r>
            <a:r>
              <a:rPr lang="en-US" b="0" i="0" dirty="0" err="1">
                <a:solidFill>
                  <a:srgbClr val="DBDEE1"/>
                </a:solidFill>
                <a:effectLst/>
                <a:latin typeface="Consolas" panose="020B0609020204030204" pitchFamily="49" charset="0"/>
              </a:rPr>
              <a:t>analyse</a:t>
            </a:r>
            <a:r>
              <a:rPr lang="en-US" b="0" i="0" dirty="0">
                <a:solidFill>
                  <a:srgbClr val="DBDEE1"/>
                </a:solidFill>
                <a:effectLst/>
                <a:latin typeface="Consolas" panose="020B0609020204030204" pitchFamily="49" charset="0"/>
              </a:rPr>
              <a:t> the smart contract coverage thanks to fuzz testing and </a:t>
            </a:r>
            <a:r>
              <a:rPr lang="en-US" b="0" i="0" dirty="0" err="1">
                <a:solidFill>
                  <a:srgbClr val="DBDEE1"/>
                </a:solidFill>
                <a:effectLst/>
                <a:latin typeface="Consolas" panose="020B0609020204030204" pitchFamily="49" charset="0"/>
              </a:rPr>
              <a:t>pytest</a:t>
            </a:r>
            <a:r>
              <a:rPr lang="en-US" b="0" i="0" dirty="0">
                <a:solidFill>
                  <a:srgbClr val="DBDEE1"/>
                </a:solidFill>
                <a:effectLst/>
                <a:latin typeface="Consolas" panose="020B0609020204030204" pitchFamily="49" charset="0"/>
              </a:rPr>
              <a:t> templates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Time manipulation: If the smart contract relies on time-based conditions, an attacker may attempt to manipulate the contract by exploiting inconsistencies or vulnerabilities related to timekeeping. They could potentially extend or shorten campaign durations, manipulate deadlines, or exploit time-dependent conditions for their own advantage.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38672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11efcb08b7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11efcb08b7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11efcb08b7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11efcb08b7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32259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1efcb08b7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1efcb08b7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6"/>
        <p:cNvGrpSpPr/>
        <p:nvPr/>
      </p:nvGrpSpPr>
      <p:grpSpPr>
        <a:xfrm>
          <a:off x="0" y="0"/>
          <a:ext cx="0" cy="0"/>
          <a:chOff x="0" y="0"/>
          <a:chExt cx="0" cy="0"/>
        </a:xfrm>
      </p:grpSpPr>
      <p:sp>
        <p:nvSpPr>
          <p:cNvPr id="1627" name="Google Shape;1627;g11efcb08b7f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8" name="Google Shape;1628;g11efcb08b7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1efcb08b7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1efcb08b7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54176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1efcb08b7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1efcb08b7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624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1efcb08b7f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1efcb08b7f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3587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5" name="Google Shape;10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Time manipulation: If the smart contract relies on time-based conditions, an attacker may attempt to manipulate the contract by exploiting inconsistencies or vulnerabilities related to timekeeping. They could potentially extend or shorten campaign durations, manipulate deadlines, or exploit time-dependent conditions for their own advantage.</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212902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D1D5DB"/>
                </a:solidFill>
                <a:effectLst/>
                <a:latin typeface="Söhne"/>
              </a:rPr>
              <a:t>Blockchain is A distributed ledger that is open to anyone. They have an interesting feature. Once some data has been saved inside the blockchain, it becomes very difficult to change it.</a:t>
            </a:r>
          </a:p>
          <a:p>
            <a:pPr marL="0" lvl="0" indent="0" algn="l" rtl="0">
              <a:lnSpc>
                <a:spcPct val="100000"/>
              </a:lnSpc>
              <a:spcBef>
                <a:spcPts val="0"/>
              </a:spcBef>
              <a:spcAft>
                <a:spcPts val="0"/>
              </a:spcAft>
              <a:buSzPts val="1100"/>
              <a:buNone/>
            </a:pPr>
            <a:r>
              <a:rPr lang="en-US" b="0" i="0" dirty="0">
                <a:solidFill>
                  <a:srgbClr val="D1D5DB"/>
                </a:solidFill>
                <a:effectLst/>
                <a:latin typeface="Söhne"/>
              </a:rPr>
              <a:t>A distributed ledger is a decentralized and transparent system for recording and verifying transactions or information across multiple computers or nodes. It uses cryptographic techniques to ensure security and consensus among participants, allowing them to maintain a synchronized and immutable record of data without the need for a central authority.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4241442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79933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Kickstarted is a 3</a:t>
            </a:r>
            <a:r>
              <a:rPr lang="en-US" baseline="30000" dirty="0"/>
              <a:t>rd</a:t>
            </a:r>
            <a:r>
              <a:rPr lang="en-US" dirty="0"/>
              <a:t> party between supporters and product team!</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0" name="Google Shape;90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Kickstarted is a 3</a:t>
            </a:r>
            <a:r>
              <a:rPr lang="en-US" baseline="30000" dirty="0"/>
              <a:t>rd</a:t>
            </a:r>
            <a:r>
              <a:rPr lang="en-US" dirty="0"/>
              <a:t> party between supporters and product team!</a:t>
            </a:r>
            <a:endParaRPr dirty="0"/>
          </a:p>
        </p:txBody>
      </p:sp>
    </p:spTree>
    <p:extLst>
      <p:ext uri="{BB962C8B-B14F-4D97-AF65-F5344CB8AC3E}">
        <p14:creationId xmlns:p14="http://schemas.microsoft.com/office/powerpoint/2010/main" val="434052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85793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743325" y="1454185"/>
            <a:ext cx="6952800" cy="1339500"/>
          </a:xfrm>
          <a:prstGeom prst="rect">
            <a:avLst/>
          </a:prstGeom>
        </p:spPr>
        <p:txBody>
          <a:bodyPr spcFirstLastPara="1" wrap="square" lIns="91425" tIns="0" rIns="91425" bIns="0" anchor="t" anchorCtr="0">
            <a:noAutofit/>
          </a:bodyPr>
          <a:lstStyle>
            <a:lvl1pPr lvl="0">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flipH="1">
            <a:off x="743375" y="3242315"/>
            <a:ext cx="6952800" cy="447000"/>
          </a:xfrm>
          <a:prstGeom prst="rect">
            <a:avLst/>
          </a:prstGeom>
        </p:spPr>
        <p:txBody>
          <a:bodyPr spcFirstLastPara="1" wrap="square" lIns="91425" tIns="0" rIns="91425" bIns="0" anchor="t" anchorCtr="0">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flipH="1">
            <a:off x="3452019" y="-348332"/>
            <a:ext cx="1019565" cy="1290805"/>
            <a:chOff x="-4017975" y="-49702"/>
            <a:chExt cx="1162825" cy="1472177"/>
          </a:xfrm>
        </p:grpSpPr>
        <p:sp>
          <p:nvSpPr>
            <p:cNvPr id="12" name="Google Shape;12;p2"/>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19;p2"/>
          <p:cNvGrpSpPr/>
          <p:nvPr/>
        </p:nvGrpSpPr>
        <p:grpSpPr>
          <a:xfrm flipH="1">
            <a:off x="8425338" y="2120543"/>
            <a:ext cx="1938846" cy="1720830"/>
            <a:chOff x="-1873362" y="2120543"/>
            <a:chExt cx="1938846" cy="1720830"/>
          </a:xfrm>
        </p:grpSpPr>
        <p:sp>
          <p:nvSpPr>
            <p:cNvPr id="20" name="Google Shape;20;p2"/>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flipH="1">
            <a:off x="-1155987" y="-912707"/>
            <a:ext cx="1938846" cy="1720830"/>
            <a:chOff x="-1873362" y="2120543"/>
            <a:chExt cx="1938846" cy="1720830"/>
          </a:xfrm>
        </p:grpSpPr>
        <p:sp>
          <p:nvSpPr>
            <p:cNvPr id="40" name="Google Shape;40;p2"/>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2"/>
          <p:cNvGrpSpPr/>
          <p:nvPr/>
        </p:nvGrpSpPr>
        <p:grpSpPr>
          <a:xfrm flipH="1">
            <a:off x="6857372" y="-188512"/>
            <a:ext cx="1516025" cy="1489525"/>
            <a:chOff x="-3888525" y="-3012325"/>
            <a:chExt cx="1516025" cy="1489525"/>
          </a:xfrm>
        </p:grpSpPr>
        <p:sp>
          <p:nvSpPr>
            <p:cNvPr id="60" name="Google Shape;60;p2"/>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408983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3993296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3066223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4239333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25292067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4173824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3341252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28545590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22614386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2598875" y="787425"/>
            <a:ext cx="3946500" cy="11751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4000"/>
              <a:buNone/>
              <a:defRPr sz="9000"/>
            </a:lvl1pPr>
            <a:lvl2pPr lvl="1" algn="ctr">
              <a:lnSpc>
                <a:spcPct val="100000"/>
              </a:lnSpc>
              <a:spcBef>
                <a:spcPts val="0"/>
              </a:spcBef>
              <a:spcAft>
                <a:spcPts val="0"/>
              </a:spcAft>
              <a:buSzPts val="4000"/>
              <a:buNone/>
              <a:defRPr sz="4000" b="1"/>
            </a:lvl2pPr>
            <a:lvl3pPr lvl="2" algn="ctr">
              <a:lnSpc>
                <a:spcPct val="100000"/>
              </a:lnSpc>
              <a:spcBef>
                <a:spcPts val="0"/>
              </a:spcBef>
              <a:spcAft>
                <a:spcPts val="0"/>
              </a:spcAft>
              <a:buSzPts val="4000"/>
              <a:buNone/>
              <a:defRPr sz="4000" b="1"/>
            </a:lvl3pPr>
            <a:lvl4pPr lvl="3" algn="ctr">
              <a:lnSpc>
                <a:spcPct val="100000"/>
              </a:lnSpc>
              <a:spcBef>
                <a:spcPts val="0"/>
              </a:spcBef>
              <a:spcAft>
                <a:spcPts val="0"/>
              </a:spcAft>
              <a:buSzPts val="4000"/>
              <a:buNone/>
              <a:defRPr sz="4000" b="1"/>
            </a:lvl4pPr>
            <a:lvl5pPr lvl="4" algn="ctr">
              <a:lnSpc>
                <a:spcPct val="100000"/>
              </a:lnSpc>
              <a:spcBef>
                <a:spcPts val="0"/>
              </a:spcBef>
              <a:spcAft>
                <a:spcPts val="0"/>
              </a:spcAft>
              <a:buSzPts val="4000"/>
              <a:buNone/>
              <a:defRPr sz="4000" b="1"/>
            </a:lvl5pPr>
            <a:lvl6pPr lvl="5" algn="ctr">
              <a:lnSpc>
                <a:spcPct val="100000"/>
              </a:lnSpc>
              <a:spcBef>
                <a:spcPts val="0"/>
              </a:spcBef>
              <a:spcAft>
                <a:spcPts val="0"/>
              </a:spcAft>
              <a:buSzPts val="4000"/>
              <a:buNone/>
              <a:defRPr sz="4000" b="1"/>
            </a:lvl6pPr>
            <a:lvl7pPr lvl="6" algn="ctr">
              <a:lnSpc>
                <a:spcPct val="100000"/>
              </a:lnSpc>
              <a:spcBef>
                <a:spcPts val="0"/>
              </a:spcBef>
              <a:spcAft>
                <a:spcPts val="0"/>
              </a:spcAft>
              <a:buSzPts val="4000"/>
              <a:buNone/>
              <a:defRPr sz="4000" b="1"/>
            </a:lvl7pPr>
            <a:lvl8pPr lvl="7" algn="ctr">
              <a:lnSpc>
                <a:spcPct val="100000"/>
              </a:lnSpc>
              <a:spcBef>
                <a:spcPts val="0"/>
              </a:spcBef>
              <a:spcAft>
                <a:spcPts val="0"/>
              </a:spcAft>
              <a:buSzPts val="4000"/>
              <a:buNone/>
              <a:defRPr sz="4000" b="1"/>
            </a:lvl8pPr>
            <a:lvl9pPr lvl="8" algn="ctr">
              <a:lnSpc>
                <a:spcPct val="100000"/>
              </a:lnSpc>
              <a:spcBef>
                <a:spcPts val="0"/>
              </a:spcBef>
              <a:spcAft>
                <a:spcPts val="0"/>
              </a:spcAft>
              <a:buSzPts val="4000"/>
              <a:buNone/>
              <a:defRPr sz="4000" b="1"/>
            </a:lvl9pPr>
          </a:lstStyle>
          <a:p>
            <a:endParaRPr/>
          </a:p>
        </p:txBody>
      </p:sp>
      <p:sp>
        <p:nvSpPr>
          <p:cNvPr id="118" name="Google Shape;118;p15"/>
          <p:cNvSpPr txBox="1">
            <a:spLocks noGrp="1"/>
          </p:cNvSpPr>
          <p:nvPr>
            <p:ph type="title" idx="2"/>
          </p:nvPr>
        </p:nvSpPr>
        <p:spPr>
          <a:xfrm>
            <a:off x="2598625" y="2347850"/>
            <a:ext cx="3946500" cy="12291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4000"/>
              <a:buNone/>
              <a:defRPr sz="4000">
                <a:latin typeface="Jost"/>
                <a:ea typeface="Jost"/>
                <a:cs typeface="Jost"/>
                <a:sym typeface="Jost"/>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19" name="Google Shape;119;p15"/>
          <p:cNvSpPr txBox="1">
            <a:spLocks noGrp="1"/>
          </p:cNvSpPr>
          <p:nvPr>
            <p:ph type="subTitle" idx="1"/>
          </p:nvPr>
        </p:nvSpPr>
        <p:spPr>
          <a:xfrm>
            <a:off x="2598875" y="3643263"/>
            <a:ext cx="3946500" cy="7128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grpSp>
        <p:nvGrpSpPr>
          <p:cNvPr id="120" name="Google Shape;120;p15"/>
          <p:cNvGrpSpPr/>
          <p:nvPr/>
        </p:nvGrpSpPr>
        <p:grpSpPr>
          <a:xfrm flipH="1">
            <a:off x="7451744" y="244568"/>
            <a:ext cx="1019565" cy="1290805"/>
            <a:chOff x="-4017975" y="-49702"/>
            <a:chExt cx="1162825" cy="1472177"/>
          </a:xfrm>
        </p:grpSpPr>
        <p:sp>
          <p:nvSpPr>
            <p:cNvPr id="121" name="Google Shape;121;p15"/>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5"/>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5"/>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5"/>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5"/>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5"/>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5"/>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8" name="Google Shape;128;p15"/>
          <p:cNvGrpSpPr/>
          <p:nvPr/>
        </p:nvGrpSpPr>
        <p:grpSpPr>
          <a:xfrm flipH="1">
            <a:off x="2648022" y="-702112"/>
            <a:ext cx="1516025" cy="1489525"/>
            <a:chOff x="-3888525" y="-3012325"/>
            <a:chExt cx="1516025" cy="1489525"/>
          </a:xfrm>
        </p:grpSpPr>
        <p:sp>
          <p:nvSpPr>
            <p:cNvPr id="129" name="Google Shape;129;p15"/>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5"/>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5"/>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5"/>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5"/>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5"/>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5"/>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5"/>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5"/>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5"/>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5"/>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15"/>
          <p:cNvGrpSpPr/>
          <p:nvPr/>
        </p:nvGrpSpPr>
        <p:grpSpPr>
          <a:xfrm flipH="1">
            <a:off x="579363" y="3923368"/>
            <a:ext cx="1938846" cy="1720830"/>
            <a:chOff x="-1873362" y="2120543"/>
            <a:chExt cx="1938846" cy="1720830"/>
          </a:xfrm>
        </p:grpSpPr>
        <p:sp>
          <p:nvSpPr>
            <p:cNvPr id="141" name="Google Shape;141;p15"/>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5"/>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5"/>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5"/>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5"/>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5"/>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5"/>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5"/>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5"/>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5"/>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5"/>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5"/>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5"/>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5"/>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5"/>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5"/>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5"/>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5"/>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5"/>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 name="Google Shape;160;p15"/>
          <p:cNvGrpSpPr/>
          <p:nvPr/>
        </p:nvGrpSpPr>
        <p:grpSpPr>
          <a:xfrm flipH="1">
            <a:off x="-1155987" y="-338232"/>
            <a:ext cx="1938846" cy="1720830"/>
            <a:chOff x="-1873362" y="2120543"/>
            <a:chExt cx="1938846" cy="1720830"/>
          </a:xfrm>
        </p:grpSpPr>
        <p:sp>
          <p:nvSpPr>
            <p:cNvPr id="161" name="Google Shape;161;p15"/>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5"/>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15"/>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5"/>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5"/>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5"/>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5"/>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5"/>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5"/>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5"/>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5"/>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5"/>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5"/>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5"/>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5"/>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5"/>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5"/>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5"/>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5"/>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61690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9"/>
        <p:cNvGrpSpPr/>
        <p:nvPr/>
      </p:nvGrpSpPr>
      <p:grpSpPr>
        <a:xfrm>
          <a:off x="0" y="0"/>
          <a:ext cx="0" cy="0"/>
          <a:chOff x="0" y="0"/>
          <a:chExt cx="0" cy="0"/>
        </a:xfrm>
      </p:grpSpPr>
      <p:sp>
        <p:nvSpPr>
          <p:cNvPr id="140" name="Google Shape;140;p5"/>
          <p:cNvSpPr txBox="1">
            <a:spLocks noGrp="1"/>
          </p:cNvSpPr>
          <p:nvPr>
            <p:ph type="title"/>
          </p:nvPr>
        </p:nvSpPr>
        <p:spPr>
          <a:xfrm>
            <a:off x="917813" y="740425"/>
            <a:ext cx="3351600" cy="859200"/>
          </a:xfrm>
          <a:prstGeom prst="rect">
            <a:avLst/>
          </a:prstGeom>
        </p:spPr>
        <p:txBody>
          <a:bodyPr spcFirstLastPara="1" wrap="square" lIns="91425" tIns="0" rIns="91425" bIns="0" anchor="t" anchorCtr="0">
            <a:noAutofit/>
          </a:bodyPr>
          <a:lstStyle>
            <a:lvl1pPr marL="0" marR="0" lvl="0" indent="-127000" algn="l" rtl="0">
              <a:lnSpc>
                <a:spcPct val="100000"/>
              </a:lnSpc>
              <a:spcBef>
                <a:spcPts val="0"/>
              </a:spcBef>
              <a:spcAft>
                <a:spcPts val="0"/>
              </a:spcAft>
              <a:buClr>
                <a:schemeClr val="dk1"/>
              </a:buClr>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5"/>
          <p:cNvSpPr txBox="1">
            <a:spLocks noGrp="1"/>
          </p:cNvSpPr>
          <p:nvPr>
            <p:ph type="subTitle" idx="1"/>
          </p:nvPr>
        </p:nvSpPr>
        <p:spPr>
          <a:xfrm>
            <a:off x="4437188" y="3399874"/>
            <a:ext cx="3789000" cy="10032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142" name="Google Shape;142;p5"/>
          <p:cNvSpPr txBox="1">
            <a:spLocks noGrp="1"/>
          </p:cNvSpPr>
          <p:nvPr>
            <p:ph type="subTitle" idx="2"/>
          </p:nvPr>
        </p:nvSpPr>
        <p:spPr>
          <a:xfrm>
            <a:off x="4874588" y="2388438"/>
            <a:ext cx="3351600" cy="859200"/>
          </a:xfrm>
          <a:prstGeom prst="rect">
            <a:avLst/>
          </a:prstGeom>
        </p:spPr>
        <p:txBody>
          <a:bodyPr spcFirstLastPara="1" wrap="square" lIns="91425" tIns="0" rIns="91425" bIns="0" anchor="t" anchorCtr="0">
            <a:noAutofit/>
          </a:bodyPr>
          <a:lstStyle>
            <a:lvl1pPr lvl="0" algn="r" rtl="0">
              <a:spcBef>
                <a:spcPts val="0"/>
              </a:spcBef>
              <a:spcAft>
                <a:spcPts val="0"/>
              </a:spcAft>
              <a:buClr>
                <a:schemeClr val="dk1"/>
              </a:buClr>
              <a:buSzPts val="2000"/>
              <a:buNone/>
              <a:defRPr sz="28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143" name="Google Shape;143;p5"/>
          <p:cNvSpPr txBox="1">
            <a:spLocks noGrp="1"/>
          </p:cNvSpPr>
          <p:nvPr>
            <p:ph type="subTitle" idx="3"/>
          </p:nvPr>
        </p:nvSpPr>
        <p:spPr>
          <a:xfrm>
            <a:off x="917813" y="1751950"/>
            <a:ext cx="3789000" cy="10032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grpSp>
        <p:nvGrpSpPr>
          <p:cNvPr id="144" name="Google Shape;144;p5"/>
          <p:cNvGrpSpPr/>
          <p:nvPr/>
        </p:nvGrpSpPr>
        <p:grpSpPr>
          <a:xfrm rot="10800000">
            <a:off x="-287269" y="3176993"/>
            <a:ext cx="1803578" cy="1592367"/>
            <a:chOff x="-4912150" y="-393637"/>
            <a:chExt cx="2057000" cy="1816112"/>
          </a:xfrm>
        </p:grpSpPr>
        <p:sp>
          <p:nvSpPr>
            <p:cNvPr id="145" name="Google Shape;145;p5"/>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5"/>
          <p:cNvGrpSpPr/>
          <p:nvPr/>
        </p:nvGrpSpPr>
        <p:grpSpPr>
          <a:xfrm>
            <a:off x="6039350" y="414138"/>
            <a:ext cx="1040638" cy="901375"/>
            <a:chOff x="8457538" y="810363"/>
            <a:chExt cx="1040638" cy="901375"/>
          </a:xfrm>
        </p:grpSpPr>
        <p:grpSp>
          <p:nvGrpSpPr>
            <p:cNvPr id="165" name="Google Shape;165;p5"/>
            <p:cNvGrpSpPr/>
            <p:nvPr/>
          </p:nvGrpSpPr>
          <p:grpSpPr>
            <a:xfrm>
              <a:off x="8781450" y="810363"/>
              <a:ext cx="716725" cy="901375"/>
              <a:chOff x="-3888525" y="-2483300"/>
              <a:chExt cx="716725" cy="901375"/>
            </a:xfrm>
          </p:grpSpPr>
          <p:sp>
            <p:nvSpPr>
              <p:cNvPr id="166" name="Google Shape;166;p5"/>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5"/>
            <p:cNvGrpSpPr/>
            <p:nvPr/>
          </p:nvGrpSpPr>
          <p:grpSpPr>
            <a:xfrm>
              <a:off x="8457538" y="1331488"/>
              <a:ext cx="323925" cy="323650"/>
              <a:chOff x="1608625" y="299800"/>
              <a:chExt cx="323925" cy="323650"/>
            </a:xfrm>
          </p:grpSpPr>
          <p:sp>
            <p:nvSpPr>
              <p:cNvPr id="169" name="Google Shape;169;p5"/>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5"/>
          <p:cNvGrpSpPr/>
          <p:nvPr/>
        </p:nvGrpSpPr>
        <p:grpSpPr>
          <a:xfrm>
            <a:off x="2021856" y="3530393"/>
            <a:ext cx="1019565" cy="1290805"/>
            <a:chOff x="-4017975" y="-49702"/>
            <a:chExt cx="1162825" cy="1472177"/>
          </a:xfrm>
        </p:grpSpPr>
        <p:sp>
          <p:nvSpPr>
            <p:cNvPr id="173" name="Google Shape;173;p5"/>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5"/>
          <p:cNvGrpSpPr/>
          <p:nvPr/>
        </p:nvGrpSpPr>
        <p:grpSpPr>
          <a:xfrm>
            <a:off x="7572872" y="-168350"/>
            <a:ext cx="1929500" cy="2210100"/>
            <a:chOff x="295725" y="-3462825"/>
            <a:chExt cx="1929500" cy="2210100"/>
          </a:xfrm>
        </p:grpSpPr>
        <p:sp>
          <p:nvSpPr>
            <p:cNvPr id="181" name="Google Shape;181;p5"/>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777"/>
        <p:cNvGrpSpPr/>
        <p:nvPr/>
      </p:nvGrpSpPr>
      <p:grpSpPr>
        <a:xfrm>
          <a:off x="0" y="0"/>
          <a:ext cx="0" cy="0"/>
          <a:chOff x="0" y="0"/>
          <a:chExt cx="0" cy="0"/>
        </a:xfrm>
      </p:grpSpPr>
    </p:spTree>
    <p:extLst>
      <p:ext uri="{BB962C8B-B14F-4D97-AF65-F5344CB8AC3E}">
        <p14:creationId xmlns:p14="http://schemas.microsoft.com/office/powerpoint/2010/main" val="6342178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778"/>
        <p:cNvGrpSpPr/>
        <p:nvPr/>
      </p:nvGrpSpPr>
      <p:grpSpPr>
        <a:xfrm>
          <a:off x="0" y="0"/>
          <a:ext cx="0" cy="0"/>
          <a:chOff x="0" y="0"/>
          <a:chExt cx="0" cy="0"/>
        </a:xfrm>
      </p:grpSpPr>
    </p:spTree>
    <p:extLst>
      <p:ext uri="{BB962C8B-B14F-4D97-AF65-F5344CB8AC3E}">
        <p14:creationId xmlns:p14="http://schemas.microsoft.com/office/powerpoint/2010/main" val="14061804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79"/>
        <p:cNvGrpSpPr/>
        <p:nvPr/>
      </p:nvGrpSpPr>
      <p:grpSpPr>
        <a:xfrm>
          <a:off x="0" y="0"/>
          <a:ext cx="0" cy="0"/>
          <a:chOff x="0" y="0"/>
          <a:chExt cx="0" cy="0"/>
        </a:xfrm>
      </p:grpSpPr>
      <p:grpSp>
        <p:nvGrpSpPr>
          <p:cNvPr id="780" name="Google Shape;780;p32"/>
          <p:cNvGrpSpPr/>
          <p:nvPr/>
        </p:nvGrpSpPr>
        <p:grpSpPr>
          <a:xfrm>
            <a:off x="8352588" y="816213"/>
            <a:ext cx="1040637" cy="901375"/>
            <a:chOff x="8457538" y="810363"/>
            <a:chExt cx="1040637" cy="901375"/>
          </a:xfrm>
        </p:grpSpPr>
        <p:grpSp>
          <p:nvGrpSpPr>
            <p:cNvPr id="781" name="Google Shape;781;p32"/>
            <p:cNvGrpSpPr/>
            <p:nvPr/>
          </p:nvGrpSpPr>
          <p:grpSpPr>
            <a:xfrm>
              <a:off x="8781450" y="810363"/>
              <a:ext cx="716725" cy="901375"/>
              <a:chOff x="-3888525" y="-2483300"/>
              <a:chExt cx="716725" cy="901375"/>
            </a:xfrm>
          </p:grpSpPr>
          <p:sp>
            <p:nvSpPr>
              <p:cNvPr id="782" name="Google Shape;782;p32"/>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2"/>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4" name="Google Shape;784;p32"/>
            <p:cNvGrpSpPr/>
            <p:nvPr/>
          </p:nvGrpSpPr>
          <p:grpSpPr>
            <a:xfrm>
              <a:off x="8457538" y="1331488"/>
              <a:ext cx="323925" cy="323650"/>
              <a:chOff x="1608625" y="299800"/>
              <a:chExt cx="323925" cy="323650"/>
            </a:xfrm>
          </p:grpSpPr>
          <p:sp>
            <p:nvSpPr>
              <p:cNvPr id="785" name="Google Shape;785;p32"/>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2"/>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2"/>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88" name="Google Shape;788;p32"/>
          <p:cNvGrpSpPr/>
          <p:nvPr/>
        </p:nvGrpSpPr>
        <p:grpSpPr>
          <a:xfrm>
            <a:off x="4841575" y="4619788"/>
            <a:ext cx="1040637" cy="901375"/>
            <a:chOff x="8457538" y="810363"/>
            <a:chExt cx="1040637" cy="901375"/>
          </a:xfrm>
        </p:grpSpPr>
        <p:grpSp>
          <p:nvGrpSpPr>
            <p:cNvPr id="789" name="Google Shape;789;p32"/>
            <p:cNvGrpSpPr/>
            <p:nvPr/>
          </p:nvGrpSpPr>
          <p:grpSpPr>
            <a:xfrm>
              <a:off x="8781450" y="810363"/>
              <a:ext cx="716725" cy="901375"/>
              <a:chOff x="-3888525" y="-2483300"/>
              <a:chExt cx="716725" cy="901375"/>
            </a:xfrm>
          </p:grpSpPr>
          <p:sp>
            <p:nvSpPr>
              <p:cNvPr id="790" name="Google Shape;790;p32"/>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2"/>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2" name="Google Shape;792;p32"/>
            <p:cNvGrpSpPr/>
            <p:nvPr/>
          </p:nvGrpSpPr>
          <p:grpSpPr>
            <a:xfrm>
              <a:off x="8457538" y="1331488"/>
              <a:ext cx="323925" cy="323650"/>
              <a:chOff x="1608625" y="299800"/>
              <a:chExt cx="323925" cy="323650"/>
            </a:xfrm>
          </p:grpSpPr>
          <p:sp>
            <p:nvSpPr>
              <p:cNvPr id="793" name="Google Shape;793;p32"/>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2"/>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2"/>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96" name="Google Shape;796;p32"/>
          <p:cNvGrpSpPr/>
          <p:nvPr/>
        </p:nvGrpSpPr>
        <p:grpSpPr>
          <a:xfrm>
            <a:off x="8352591" y="196800"/>
            <a:ext cx="713803" cy="706547"/>
            <a:chOff x="-4017975" y="616650"/>
            <a:chExt cx="814100" cy="805825"/>
          </a:xfrm>
        </p:grpSpPr>
        <p:sp>
          <p:nvSpPr>
            <p:cNvPr id="797" name="Google Shape;797;p32"/>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2"/>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2"/>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2"/>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1" name="Google Shape;801;p32"/>
          <p:cNvGrpSpPr/>
          <p:nvPr/>
        </p:nvGrpSpPr>
        <p:grpSpPr>
          <a:xfrm rot="10800000">
            <a:off x="-728606" y="92693"/>
            <a:ext cx="1803578" cy="1592367"/>
            <a:chOff x="-4912150" y="-393637"/>
            <a:chExt cx="2057000" cy="1816112"/>
          </a:xfrm>
        </p:grpSpPr>
        <p:sp>
          <p:nvSpPr>
            <p:cNvPr id="802" name="Google Shape;802;p32"/>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2"/>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2"/>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2"/>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2"/>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2"/>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2"/>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2"/>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2"/>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2"/>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2"/>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2"/>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2"/>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2"/>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2"/>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2"/>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2"/>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2"/>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2"/>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247778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FR"/>
              <a:t>Modifiez le style du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9857E8F1-3643-45FA-9B5B-2E45485D63F5}"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51861912"/>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857E8F1-3643-45FA-9B5B-2E45485D63F5}"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8455651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fr-FR"/>
              <a:t>Modifiez le style du titre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9857E8F1-3643-45FA-9B5B-2E45485D63F5}"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821669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9857E8F1-3643-45FA-9B5B-2E45485D63F5}" type="datetimeFigureOut">
              <a:rPr lang="en-US" smtClean="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1483735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fr-FR"/>
              <a:t>Modifiez le style du titre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Content Placeholder 3"/>
          <p:cNvSpPr>
            <a:spLocks noGrp="1"/>
          </p:cNvSpPr>
          <p:nvPr>
            <p:ph sz="half" idx="2"/>
          </p:nvPr>
        </p:nvSpPr>
        <p:spPr>
          <a:xfrm>
            <a:off x="629842" y="1878806"/>
            <a:ext cx="3868340"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Content Placeholder 5"/>
          <p:cNvSpPr>
            <a:spLocks noGrp="1"/>
          </p:cNvSpPr>
          <p:nvPr>
            <p:ph sz="quarter" idx="4"/>
          </p:nvPr>
        </p:nvSpPr>
        <p:spPr>
          <a:xfrm>
            <a:off x="4629150" y="1878806"/>
            <a:ext cx="3887391" cy="276344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857E8F1-3643-45FA-9B5B-2E45485D63F5}" type="datetimeFigureOut">
              <a:rPr lang="en-US" smtClean="0"/>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51187146"/>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9857E8F1-3643-45FA-9B5B-2E45485D63F5}" type="datetimeFigureOut">
              <a:rPr lang="en-US" smtClean="0"/>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5300655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7E8F1-3643-45FA-9B5B-2E45485D63F5}" type="datetimeFigureOut">
              <a:rPr lang="en-US" smtClean="0"/>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9589190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2"/>
        <p:cNvGrpSpPr/>
        <p:nvPr/>
      </p:nvGrpSpPr>
      <p:grpSpPr>
        <a:xfrm>
          <a:off x="0" y="0"/>
          <a:ext cx="0" cy="0"/>
          <a:chOff x="0" y="0"/>
          <a:chExt cx="0" cy="0"/>
        </a:xfrm>
      </p:grpSpPr>
      <p:sp>
        <p:nvSpPr>
          <p:cNvPr id="293" name="Google Shape;293;p8"/>
          <p:cNvSpPr txBox="1">
            <a:spLocks noGrp="1"/>
          </p:cNvSpPr>
          <p:nvPr>
            <p:ph type="title"/>
          </p:nvPr>
        </p:nvSpPr>
        <p:spPr>
          <a:xfrm>
            <a:off x="1388100" y="556250"/>
            <a:ext cx="5904000" cy="4031100"/>
          </a:xfrm>
          <a:prstGeom prst="rect">
            <a:avLst/>
          </a:prstGeom>
        </p:spPr>
        <p:txBody>
          <a:bodyPr spcFirstLastPara="1" wrap="square" lIns="91425" tIns="0" rIns="91425" bIns="0" anchor="ctr" anchorCtr="0">
            <a:noAutofit/>
          </a:bodyPr>
          <a:lstStyle>
            <a:lvl1pPr lvl="0">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94" name="Google Shape;294;p8"/>
          <p:cNvGrpSpPr/>
          <p:nvPr/>
        </p:nvGrpSpPr>
        <p:grpSpPr>
          <a:xfrm flipH="1">
            <a:off x="7745597" y="3097813"/>
            <a:ext cx="1516025" cy="1489525"/>
            <a:chOff x="-3888525" y="-3012325"/>
            <a:chExt cx="1516025" cy="1489525"/>
          </a:xfrm>
        </p:grpSpPr>
        <p:sp>
          <p:nvSpPr>
            <p:cNvPr id="295" name="Google Shape;295;p8"/>
            <p:cNvSpPr/>
            <p:nvPr/>
          </p:nvSpPr>
          <p:spPr>
            <a:xfrm>
              <a:off x="-3076125" y="-3012325"/>
              <a:ext cx="38525" cy="38250"/>
            </a:xfrm>
            <a:custGeom>
              <a:avLst/>
              <a:gdLst/>
              <a:ahLst/>
              <a:cxnLst/>
              <a:rect l="l" t="t" r="r" b="b"/>
              <a:pathLst>
                <a:path w="1541" h="1530" extrusionOk="0">
                  <a:moveTo>
                    <a:pt x="779" y="1"/>
                  </a:moveTo>
                  <a:cubicBezTo>
                    <a:pt x="679" y="1"/>
                    <a:pt x="577" y="19"/>
                    <a:pt x="480" y="56"/>
                  </a:cubicBezTo>
                  <a:cubicBezTo>
                    <a:pt x="436" y="79"/>
                    <a:pt x="391" y="101"/>
                    <a:pt x="346" y="134"/>
                  </a:cubicBezTo>
                  <a:cubicBezTo>
                    <a:pt x="302" y="157"/>
                    <a:pt x="268" y="190"/>
                    <a:pt x="224" y="224"/>
                  </a:cubicBezTo>
                  <a:cubicBezTo>
                    <a:pt x="190" y="257"/>
                    <a:pt x="157" y="302"/>
                    <a:pt x="134" y="346"/>
                  </a:cubicBezTo>
                  <a:cubicBezTo>
                    <a:pt x="101" y="380"/>
                    <a:pt x="79" y="425"/>
                    <a:pt x="56" y="480"/>
                  </a:cubicBezTo>
                  <a:cubicBezTo>
                    <a:pt x="45" y="525"/>
                    <a:pt x="34" y="570"/>
                    <a:pt x="23" y="614"/>
                  </a:cubicBezTo>
                  <a:cubicBezTo>
                    <a:pt x="12" y="659"/>
                    <a:pt x="0" y="715"/>
                    <a:pt x="0" y="771"/>
                  </a:cubicBezTo>
                  <a:cubicBezTo>
                    <a:pt x="0" y="971"/>
                    <a:pt x="90" y="1161"/>
                    <a:pt x="224" y="1306"/>
                  </a:cubicBezTo>
                  <a:cubicBezTo>
                    <a:pt x="268" y="1340"/>
                    <a:pt x="302" y="1373"/>
                    <a:pt x="346" y="1407"/>
                  </a:cubicBezTo>
                  <a:cubicBezTo>
                    <a:pt x="391" y="1429"/>
                    <a:pt x="436" y="1451"/>
                    <a:pt x="480" y="1474"/>
                  </a:cubicBezTo>
                  <a:cubicBezTo>
                    <a:pt x="525" y="1496"/>
                    <a:pt x="570" y="1507"/>
                    <a:pt x="625" y="1518"/>
                  </a:cubicBezTo>
                  <a:cubicBezTo>
                    <a:pt x="670" y="1529"/>
                    <a:pt x="726" y="1529"/>
                    <a:pt x="770" y="1529"/>
                  </a:cubicBezTo>
                  <a:lnTo>
                    <a:pt x="782" y="1529"/>
                  </a:lnTo>
                  <a:cubicBezTo>
                    <a:pt x="1206" y="1529"/>
                    <a:pt x="1540" y="1183"/>
                    <a:pt x="1540" y="771"/>
                  </a:cubicBezTo>
                  <a:cubicBezTo>
                    <a:pt x="1540" y="715"/>
                    <a:pt x="1540" y="659"/>
                    <a:pt x="1529" y="614"/>
                  </a:cubicBezTo>
                  <a:cubicBezTo>
                    <a:pt x="1518" y="570"/>
                    <a:pt x="1507" y="525"/>
                    <a:pt x="1485" y="480"/>
                  </a:cubicBezTo>
                  <a:cubicBezTo>
                    <a:pt x="1462" y="425"/>
                    <a:pt x="1440" y="380"/>
                    <a:pt x="1418" y="346"/>
                  </a:cubicBezTo>
                  <a:cubicBezTo>
                    <a:pt x="1384" y="302"/>
                    <a:pt x="1351" y="257"/>
                    <a:pt x="1317" y="224"/>
                  </a:cubicBezTo>
                  <a:cubicBezTo>
                    <a:pt x="1176" y="75"/>
                    <a:pt x="980" y="1"/>
                    <a:pt x="7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3648325" y="-2918425"/>
              <a:ext cx="523950" cy="509300"/>
            </a:xfrm>
            <a:custGeom>
              <a:avLst/>
              <a:gdLst/>
              <a:ahLst/>
              <a:cxnLst/>
              <a:rect l="l" t="t" r="r" b="b"/>
              <a:pathLst>
                <a:path w="20958" h="20372" extrusionOk="0">
                  <a:moveTo>
                    <a:pt x="19910" y="1"/>
                  </a:moveTo>
                  <a:cubicBezTo>
                    <a:pt x="19813" y="1"/>
                    <a:pt x="19712" y="19"/>
                    <a:pt x="19608" y="61"/>
                  </a:cubicBezTo>
                  <a:cubicBezTo>
                    <a:pt x="18839" y="384"/>
                    <a:pt x="19060" y="1540"/>
                    <a:pt x="19903" y="1545"/>
                  </a:cubicBezTo>
                  <a:lnTo>
                    <a:pt x="19903" y="1545"/>
                  </a:lnTo>
                  <a:cubicBezTo>
                    <a:pt x="20102" y="1544"/>
                    <a:pt x="20301" y="1466"/>
                    <a:pt x="20445" y="1311"/>
                  </a:cubicBezTo>
                  <a:cubicBezTo>
                    <a:pt x="20957" y="798"/>
                    <a:pt x="20539" y="1"/>
                    <a:pt x="19910" y="1"/>
                  </a:cubicBezTo>
                  <a:close/>
                  <a:moveTo>
                    <a:pt x="19903" y="1545"/>
                  </a:moveTo>
                  <a:cubicBezTo>
                    <a:pt x="19901" y="1545"/>
                    <a:pt x="19900" y="1545"/>
                    <a:pt x="19898" y="1545"/>
                  </a:cubicBezTo>
                  <a:lnTo>
                    <a:pt x="19909" y="1545"/>
                  </a:lnTo>
                  <a:cubicBezTo>
                    <a:pt x="19907" y="1545"/>
                    <a:pt x="19905" y="1545"/>
                    <a:pt x="19903" y="1545"/>
                  </a:cubicBezTo>
                  <a:close/>
                  <a:moveTo>
                    <a:pt x="16154" y="3769"/>
                  </a:moveTo>
                  <a:cubicBezTo>
                    <a:pt x="16056" y="3769"/>
                    <a:pt x="15952" y="3789"/>
                    <a:pt x="15847" y="3833"/>
                  </a:cubicBezTo>
                  <a:cubicBezTo>
                    <a:pt x="15067" y="4156"/>
                    <a:pt x="15299" y="5301"/>
                    <a:pt x="16131" y="5306"/>
                  </a:cubicBezTo>
                  <a:lnTo>
                    <a:pt x="16131" y="5306"/>
                  </a:lnTo>
                  <a:cubicBezTo>
                    <a:pt x="16341" y="5305"/>
                    <a:pt x="16540" y="5227"/>
                    <a:pt x="16684" y="5083"/>
                  </a:cubicBezTo>
                  <a:cubicBezTo>
                    <a:pt x="17194" y="4563"/>
                    <a:pt x="16774" y="3769"/>
                    <a:pt x="16154" y="3769"/>
                  </a:cubicBezTo>
                  <a:close/>
                  <a:moveTo>
                    <a:pt x="16131" y="5306"/>
                  </a:moveTo>
                  <a:cubicBezTo>
                    <a:pt x="16129" y="5306"/>
                    <a:pt x="16128" y="5306"/>
                    <a:pt x="16126" y="5306"/>
                  </a:cubicBezTo>
                  <a:lnTo>
                    <a:pt x="16137" y="5306"/>
                  </a:lnTo>
                  <a:cubicBezTo>
                    <a:pt x="16135" y="5306"/>
                    <a:pt x="16133" y="5306"/>
                    <a:pt x="16131" y="5306"/>
                  </a:cubicBezTo>
                  <a:close/>
                  <a:moveTo>
                    <a:pt x="12383" y="7530"/>
                  </a:moveTo>
                  <a:cubicBezTo>
                    <a:pt x="12285" y="7530"/>
                    <a:pt x="12181" y="7550"/>
                    <a:pt x="12075" y="7594"/>
                  </a:cubicBezTo>
                  <a:cubicBezTo>
                    <a:pt x="11307" y="7917"/>
                    <a:pt x="11527" y="9073"/>
                    <a:pt x="12370" y="9078"/>
                  </a:cubicBezTo>
                  <a:lnTo>
                    <a:pt x="12370" y="9078"/>
                  </a:lnTo>
                  <a:cubicBezTo>
                    <a:pt x="12569" y="9077"/>
                    <a:pt x="12768" y="8998"/>
                    <a:pt x="12912" y="8844"/>
                  </a:cubicBezTo>
                  <a:cubicBezTo>
                    <a:pt x="13423" y="8333"/>
                    <a:pt x="13009" y="7530"/>
                    <a:pt x="12383" y="7530"/>
                  </a:cubicBezTo>
                  <a:close/>
                  <a:moveTo>
                    <a:pt x="12370" y="9078"/>
                  </a:moveTo>
                  <a:cubicBezTo>
                    <a:pt x="12369" y="9078"/>
                    <a:pt x="12367" y="9078"/>
                    <a:pt x="12365" y="9078"/>
                  </a:cubicBezTo>
                  <a:lnTo>
                    <a:pt x="12376" y="9078"/>
                  </a:lnTo>
                  <a:cubicBezTo>
                    <a:pt x="12374" y="9078"/>
                    <a:pt x="12372" y="9078"/>
                    <a:pt x="12370" y="9078"/>
                  </a:cubicBezTo>
                  <a:close/>
                  <a:moveTo>
                    <a:pt x="8596" y="11293"/>
                  </a:moveTo>
                  <a:cubicBezTo>
                    <a:pt x="8415" y="11293"/>
                    <a:pt x="8227" y="11364"/>
                    <a:pt x="8058" y="11533"/>
                  </a:cubicBezTo>
                  <a:cubicBezTo>
                    <a:pt x="7578" y="12013"/>
                    <a:pt x="7924" y="12839"/>
                    <a:pt x="8604" y="12839"/>
                  </a:cubicBezTo>
                  <a:cubicBezTo>
                    <a:pt x="8805" y="12839"/>
                    <a:pt x="9006" y="12761"/>
                    <a:pt x="9151" y="12615"/>
                  </a:cubicBezTo>
                  <a:cubicBezTo>
                    <a:pt x="9699" y="12059"/>
                    <a:pt x="9190" y="11293"/>
                    <a:pt x="8596" y="11293"/>
                  </a:cubicBezTo>
                  <a:close/>
                  <a:moveTo>
                    <a:pt x="4844" y="15041"/>
                  </a:moveTo>
                  <a:cubicBezTo>
                    <a:pt x="4659" y="15041"/>
                    <a:pt x="4467" y="15116"/>
                    <a:pt x="4297" y="15294"/>
                  </a:cubicBezTo>
                  <a:cubicBezTo>
                    <a:pt x="3817" y="15785"/>
                    <a:pt x="4152" y="16611"/>
                    <a:pt x="4844" y="16611"/>
                  </a:cubicBezTo>
                  <a:cubicBezTo>
                    <a:pt x="5044" y="16611"/>
                    <a:pt x="5234" y="16521"/>
                    <a:pt x="5379" y="16376"/>
                  </a:cubicBezTo>
                  <a:cubicBezTo>
                    <a:pt x="5968" y="15830"/>
                    <a:pt x="5447" y="15041"/>
                    <a:pt x="4844" y="15041"/>
                  </a:cubicBezTo>
                  <a:close/>
                  <a:moveTo>
                    <a:pt x="1086" y="18834"/>
                  </a:moveTo>
                  <a:cubicBezTo>
                    <a:pt x="989" y="18834"/>
                    <a:pt x="886" y="18854"/>
                    <a:pt x="782" y="18898"/>
                  </a:cubicBezTo>
                  <a:cubicBezTo>
                    <a:pt x="0" y="19222"/>
                    <a:pt x="235" y="20371"/>
                    <a:pt x="1072" y="20371"/>
                  </a:cubicBezTo>
                  <a:cubicBezTo>
                    <a:pt x="1273" y="20371"/>
                    <a:pt x="1473" y="20293"/>
                    <a:pt x="1618" y="20148"/>
                  </a:cubicBezTo>
                  <a:cubicBezTo>
                    <a:pt x="2130" y="19637"/>
                    <a:pt x="1707" y="18834"/>
                    <a:pt x="1086" y="1883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3742350" y="-2353475"/>
              <a:ext cx="53025" cy="38650"/>
            </a:xfrm>
            <a:custGeom>
              <a:avLst/>
              <a:gdLst/>
              <a:ahLst/>
              <a:cxnLst/>
              <a:rect l="l" t="t" r="r" b="b"/>
              <a:pathLst>
                <a:path w="2121" h="1546" extrusionOk="0">
                  <a:moveTo>
                    <a:pt x="1073" y="1"/>
                  </a:moveTo>
                  <a:cubicBezTo>
                    <a:pt x="976" y="1"/>
                    <a:pt x="875" y="19"/>
                    <a:pt x="771" y="61"/>
                  </a:cubicBezTo>
                  <a:cubicBezTo>
                    <a:pt x="1" y="385"/>
                    <a:pt x="224" y="1545"/>
                    <a:pt x="1072" y="1545"/>
                  </a:cubicBezTo>
                  <a:cubicBezTo>
                    <a:pt x="1273" y="1545"/>
                    <a:pt x="1462" y="1456"/>
                    <a:pt x="1608" y="1322"/>
                  </a:cubicBezTo>
                  <a:cubicBezTo>
                    <a:pt x="2120" y="800"/>
                    <a:pt x="1702" y="1"/>
                    <a:pt x="10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3626300" y="-1680825"/>
              <a:ext cx="184175" cy="158025"/>
            </a:xfrm>
            <a:custGeom>
              <a:avLst/>
              <a:gdLst/>
              <a:ahLst/>
              <a:cxnLst/>
              <a:rect l="l" t="t" r="r" b="b"/>
              <a:pathLst>
                <a:path w="7367" h="6321" extrusionOk="0">
                  <a:moveTo>
                    <a:pt x="4219" y="295"/>
                  </a:moveTo>
                  <a:cubicBezTo>
                    <a:pt x="5804" y="295"/>
                    <a:pt x="7087" y="1578"/>
                    <a:pt x="7087" y="3163"/>
                  </a:cubicBezTo>
                  <a:cubicBezTo>
                    <a:pt x="7087" y="4901"/>
                    <a:pt x="5670" y="6050"/>
                    <a:pt x="4190" y="6050"/>
                  </a:cubicBezTo>
                  <a:cubicBezTo>
                    <a:pt x="3484" y="6050"/>
                    <a:pt x="2764" y="5789"/>
                    <a:pt x="2177" y="5205"/>
                  </a:cubicBezTo>
                  <a:cubicBezTo>
                    <a:pt x="369" y="3386"/>
                    <a:pt x="1653" y="295"/>
                    <a:pt x="4219" y="295"/>
                  </a:cubicBezTo>
                  <a:close/>
                  <a:moveTo>
                    <a:pt x="4193" y="1"/>
                  </a:moveTo>
                  <a:cubicBezTo>
                    <a:pt x="3419" y="1"/>
                    <a:pt x="2630" y="289"/>
                    <a:pt x="1987" y="931"/>
                  </a:cubicBezTo>
                  <a:cubicBezTo>
                    <a:pt x="1" y="2928"/>
                    <a:pt x="1407" y="6321"/>
                    <a:pt x="4219" y="6321"/>
                  </a:cubicBezTo>
                  <a:cubicBezTo>
                    <a:pt x="5960" y="6321"/>
                    <a:pt x="7366" y="4904"/>
                    <a:pt x="7366" y="3163"/>
                  </a:cubicBezTo>
                  <a:cubicBezTo>
                    <a:pt x="7366" y="1260"/>
                    <a:pt x="5813" y="1"/>
                    <a:pt x="41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3559050" y="-1636200"/>
              <a:ext cx="76175" cy="68900"/>
            </a:xfrm>
            <a:custGeom>
              <a:avLst/>
              <a:gdLst/>
              <a:ahLst/>
              <a:cxnLst/>
              <a:rect l="l" t="t" r="r" b="b"/>
              <a:pathLst>
                <a:path w="3047" h="2756" extrusionOk="0">
                  <a:moveTo>
                    <a:pt x="1516" y="0"/>
                  </a:moveTo>
                  <a:cubicBezTo>
                    <a:pt x="891" y="0"/>
                    <a:pt x="331" y="427"/>
                    <a:pt x="179" y="1065"/>
                  </a:cubicBezTo>
                  <a:cubicBezTo>
                    <a:pt x="0" y="1802"/>
                    <a:pt x="469" y="2550"/>
                    <a:pt x="1206" y="2717"/>
                  </a:cubicBezTo>
                  <a:cubicBezTo>
                    <a:pt x="1315" y="2743"/>
                    <a:pt x="1424" y="2756"/>
                    <a:pt x="1531" y="2756"/>
                  </a:cubicBezTo>
                  <a:cubicBezTo>
                    <a:pt x="2157" y="2756"/>
                    <a:pt x="2716" y="2329"/>
                    <a:pt x="2868" y="1690"/>
                  </a:cubicBezTo>
                  <a:cubicBezTo>
                    <a:pt x="3047" y="954"/>
                    <a:pt x="2578" y="206"/>
                    <a:pt x="1842" y="39"/>
                  </a:cubicBezTo>
                  <a:cubicBezTo>
                    <a:pt x="1732" y="13"/>
                    <a:pt x="1623" y="0"/>
                    <a:pt x="15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3151175" y="-2605875"/>
              <a:ext cx="752125" cy="750250"/>
            </a:xfrm>
            <a:custGeom>
              <a:avLst/>
              <a:gdLst/>
              <a:ahLst/>
              <a:cxnLst/>
              <a:rect l="l" t="t" r="r" b="b"/>
              <a:pathLst>
                <a:path w="30085" h="30010" extrusionOk="0">
                  <a:moveTo>
                    <a:pt x="29888" y="0"/>
                  </a:moveTo>
                  <a:cubicBezTo>
                    <a:pt x="29858" y="0"/>
                    <a:pt x="29826" y="11"/>
                    <a:pt x="29796" y="35"/>
                  </a:cubicBezTo>
                  <a:lnTo>
                    <a:pt x="56" y="29764"/>
                  </a:lnTo>
                  <a:cubicBezTo>
                    <a:pt x="1" y="29820"/>
                    <a:pt x="1" y="29909"/>
                    <a:pt x="56" y="29965"/>
                  </a:cubicBezTo>
                  <a:cubicBezTo>
                    <a:pt x="79" y="29987"/>
                    <a:pt x="123" y="30010"/>
                    <a:pt x="157" y="30010"/>
                  </a:cubicBezTo>
                  <a:cubicBezTo>
                    <a:pt x="190" y="30010"/>
                    <a:pt x="235" y="29987"/>
                    <a:pt x="257" y="29965"/>
                  </a:cubicBezTo>
                  <a:lnTo>
                    <a:pt x="29997" y="236"/>
                  </a:lnTo>
                  <a:cubicBezTo>
                    <a:pt x="30084" y="132"/>
                    <a:pt x="29995" y="0"/>
                    <a:pt x="29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2704800" y="-2461050"/>
              <a:ext cx="155150" cy="155150"/>
            </a:xfrm>
            <a:custGeom>
              <a:avLst/>
              <a:gdLst/>
              <a:ahLst/>
              <a:cxnLst/>
              <a:rect l="l" t="t" r="r" b="b"/>
              <a:pathLst>
                <a:path w="6206" h="6206" extrusionOk="0">
                  <a:moveTo>
                    <a:pt x="6150" y="1"/>
                  </a:moveTo>
                  <a:lnTo>
                    <a:pt x="1" y="6150"/>
                  </a:lnTo>
                  <a:lnTo>
                    <a:pt x="1396" y="6205"/>
                  </a:lnTo>
                  <a:lnTo>
                    <a:pt x="6205" y="1396"/>
                  </a:lnTo>
                  <a:lnTo>
                    <a:pt x="61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2435025" y="-2631025"/>
              <a:ext cx="62525" cy="56800"/>
            </a:xfrm>
            <a:custGeom>
              <a:avLst/>
              <a:gdLst/>
              <a:ahLst/>
              <a:cxnLst/>
              <a:rect l="l" t="t" r="r" b="b"/>
              <a:pathLst>
                <a:path w="2501" h="2272" extrusionOk="0">
                  <a:moveTo>
                    <a:pt x="1251" y="1"/>
                  </a:moveTo>
                  <a:cubicBezTo>
                    <a:pt x="961" y="1"/>
                    <a:pt x="671" y="110"/>
                    <a:pt x="447" y="327"/>
                  </a:cubicBezTo>
                  <a:cubicBezTo>
                    <a:pt x="1" y="774"/>
                    <a:pt x="1" y="1499"/>
                    <a:pt x="447" y="1945"/>
                  </a:cubicBezTo>
                  <a:cubicBezTo>
                    <a:pt x="671" y="2163"/>
                    <a:pt x="961" y="2272"/>
                    <a:pt x="1251" y="2272"/>
                  </a:cubicBezTo>
                  <a:cubicBezTo>
                    <a:pt x="1541" y="2272"/>
                    <a:pt x="1831" y="2163"/>
                    <a:pt x="2054" y="1945"/>
                  </a:cubicBezTo>
                  <a:cubicBezTo>
                    <a:pt x="2501" y="1499"/>
                    <a:pt x="2501" y="774"/>
                    <a:pt x="2054" y="327"/>
                  </a:cubicBezTo>
                  <a:cubicBezTo>
                    <a:pt x="1831" y="110"/>
                    <a:pt x="1541" y="1"/>
                    <a:pt x="12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3175450" y="-1887725"/>
              <a:ext cx="56675" cy="56925"/>
            </a:xfrm>
            <a:custGeom>
              <a:avLst/>
              <a:gdLst/>
              <a:ahLst/>
              <a:cxnLst/>
              <a:rect l="l" t="t" r="r" b="b"/>
              <a:pathLst>
                <a:path w="2267" h="2277" extrusionOk="0">
                  <a:moveTo>
                    <a:pt x="1139" y="0"/>
                  </a:moveTo>
                  <a:cubicBezTo>
                    <a:pt x="503" y="0"/>
                    <a:pt x="1" y="514"/>
                    <a:pt x="1" y="1139"/>
                  </a:cubicBezTo>
                  <a:cubicBezTo>
                    <a:pt x="1" y="1764"/>
                    <a:pt x="503" y="2277"/>
                    <a:pt x="1139" y="2277"/>
                  </a:cubicBezTo>
                  <a:cubicBezTo>
                    <a:pt x="1764" y="2277"/>
                    <a:pt x="2266" y="1764"/>
                    <a:pt x="2266" y="1139"/>
                  </a:cubicBezTo>
                  <a:cubicBezTo>
                    <a:pt x="2266" y="514"/>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8"/>
          <p:cNvGrpSpPr/>
          <p:nvPr/>
        </p:nvGrpSpPr>
        <p:grpSpPr>
          <a:xfrm>
            <a:off x="7994347" y="735313"/>
            <a:ext cx="873188" cy="546900"/>
            <a:chOff x="1115510" y="4327288"/>
            <a:chExt cx="873188" cy="546900"/>
          </a:xfrm>
        </p:grpSpPr>
        <p:sp>
          <p:nvSpPr>
            <p:cNvPr id="307" name="Google Shape;307;p8"/>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8"/>
            <p:cNvGrpSpPr/>
            <p:nvPr/>
          </p:nvGrpSpPr>
          <p:grpSpPr>
            <a:xfrm flipH="1">
              <a:off x="1664772" y="4493938"/>
              <a:ext cx="323925" cy="323650"/>
              <a:chOff x="1608625" y="299800"/>
              <a:chExt cx="323925" cy="323650"/>
            </a:xfrm>
          </p:grpSpPr>
          <p:sp>
            <p:nvSpPr>
              <p:cNvPr id="309" name="Google Shape;309;p8"/>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 name="Google Shape;312;p8"/>
          <p:cNvGrpSpPr/>
          <p:nvPr/>
        </p:nvGrpSpPr>
        <p:grpSpPr>
          <a:xfrm flipH="1">
            <a:off x="6119781" y="4587350"/>
            <a:ext cx="713803" cy="706547"/>
            <a:chOff x="-4017975" y="616650"/>
            <a:chExt cx="814100" cy="805825"/>
          </a:xfrm>
        </p:grpSpPr>
        <p:sp>
          <p:nvSpPr>
            <p:cNvPr id="313" name="Google Shape;313;p8"/>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 name="Google Shape;317;p8"/>
          <p:cNvGrpSpPr/>
          <p:nvPr/>
        </p:nvGrpSpPr>
        <p:grpSpPr>
          <a:xfrm>
            <a:off x="665435" y="-108237"/>
            <a:ext cx="1040638" cy="901375"/>
            <a:chOff x="948060" y="3972813"/>
            <a:chExt cx="1040638" cy="901375"/>
          </a:xfrm>
        </p:grpSpPr>
        <p:grpSp>
          <p:nvGrpSpPr>
            <p:cNvPr id="318" name="Google Shape;318;p8"/>
            <p:cNvGrpSpPr/>
            <p:nvPr/>
          </p:nvGrpSpPr>
          <p:grpSpPr>
            <a:xfrm flipH="1">
              <a:off x="948060" y="3972813"/>
              <a:ext cx="716725" cy="901375"/>
              <a:chOff x="-3888525" y="-2483300"/>
              <a:chExt cx="716725" cy="901375"/>
            </a:xfrm>
          </p:grpSpPr>
          <p:sp>
            <p:nvSpPr>
              <p:cNvPr id="319" name="Google Shape;319;p8"/>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8"/>
            <p:cNvGrpSpPr/>
            <p:nvPr/>
          </p:nvGrpSpPr>
          <p:grpSpPr>
            <a:xfrm flipH="1">
              <a:off x="1664772" y="4493938"/>
              <a:ext cx="323925" cy="323650"/>
              <a:chOff x="1608625" y="299800"/>
              <a:chExt cx="323925" cy="323650"/>
            </a:xfrm>
          </p:grpSpPr>
          <p:sp>
            <p:nvSpPr>
              <p:cNvPr id="322" name="Google Shape;322;p8"/>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8"/>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857E8F1-3643-45FA-9B5B-2E45485D63F5}" type="datetimeFigureOut">
              <a:rPr lang="en-US" smtClean="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0549671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857E8F1-3643-45FA-9B5B-2E45485D63F5}" type="datetimeFigureOut">
              <a:rPr lang="en-US" smtClean="0"/>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78572663"/>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857E8F1-3643-45FA-9B5B-2E45485D63F5}"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75111881"/>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9857E8F1-3643-45FA-9B5B-2E45485D63F5}" type="datetimeFigureOut">
              <a:rPr lang="en-US" smtClean="0"/>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8765415"/>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2598875" y="787425"/>
            <a:ext cx="3946500" cy="11751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4000"/>
              <a:buNone/>
              <a:defRPr sz="9000"/>
            </a:lvl1pPr>
            <a:lvl2pPr lvl="1" algn="ctr">
              <a:lnSpc>
                <a:spcPct val="100000"/>
              </a:lnSpc>
              <a:spcBef>
                <a:spcPts val="0"/>
              </a:spcBef>
              <a:spcAft>
                <a:spcPts val="0"/>
              </a:spcAft>
              <a:buSzPts val="4000"/>
              <a:buNone/>
              <a:defRPr sz="4000" b="1"/>
            </a:lvl2pPr>
            <a:lvl3pPr lvl="2" algn="ctr">
              <a:lnSpc>
                <a:spcPct val="100000"/>
              </a:lnSpc>
              <a:spcBef>
                <a:spcPts val="0"/>
              </a:spcBef>
              <a:spcAft>
                <a:spcPts val="0"/>
              </a:spcAft>
              <a:buSzPts val="4000"/>
              <a:buNone/>
              <a:defRPr sz="4000" b="1"/>
            </a:lvl3pPr>
            <a:lvl4pPr lvl="3" algn="ctr">
              <a:lnSpc>
                <a:spcPct val="100000"/>
              </a:lnSpc>
              <a:spcBef>
                <a:spcPts val="0"/>
              </a:spcBef>
              <a:spcAft>
                <a:spcPts val="0"/>
              </a:spcAft>
              <a:buSzPts val="4000"/>
              <a:buNone/>
              <a:defRPr sz="4000" b="1"/>
            </a:lvl4pPr>
            <a:lvl5pPr lvl="4" algn="ctr">
              <a:lnSpc>
                <a:spcPct val="100000"/>
              </a:lnSpc>
              <a:spcBef>
                <a:spcPts val="0"/>
              </a:spcBef>
              <a:spcAft>
                <a:spcPts val="0"/>
              </a:spcAft>
              <a:buSzPts val="4000"/>
              <a:buNone/>
              <a:defRPr sz="4000" b="1"/>
            </a:lvl5pPr>
            <a:lvl6pPr lvl="5" algn="ctr">
              <a:lnSpc>
                <a:spcPct val="100000"/>
              </a:lnSpc>
              <a:spcBef>
                <a:spcPts val="0"/>
              </a:spcBef>
              <a:spcAft>
                <a:spcPts val="0"/>
              </a:spcAft>
              <a:buSzPts val="4000"/>
              <a:buNone/>
              <a:defRPr sz="4000" b="1"/>
            </a:lvl6pPr>
            <a:lvl7pPr lvl="6" algn="ctr">
              <a:lnSpc>
                <a:spcPct val="100000"/>
              </a:lnSpc>
              <a:spcBef>
                <a:spcPts val="0"/>
              </a:spcBef>
              <a:spcAft>
                <a:spcPts val="0"/>
              </a:spcAft>
              <a:buSzPts val="4000"/>
              <a:buNone/>
              <a:defRPr sz="4000" b="1"/>
            </a:lvl7pPr>
            <a:lvl8pPr lvl="7" algn="ctr">
              <a:lnSpc>
                <a:spcPct val="100000"/>
              </a:lnSpc>
              <a:spcBef>
                <a:spcPts val="0"/>
              </a:spcBef>
              <a:spcAft>
                <a:spcPts val="0"/>
              </a:spcAft>
              <a:buSzPts val="4000"/>
              <a:buNone/>
              <a:defRPr sz="4000" b="1"/>
            </a:lvl8pPr>
            <a:lvl9pPr lvl="8" algn="ctr">
              <a:lnSpc>
                <a:spcPct val="100000"/>
              </a:lnSpc>
              <a:spcBef>
                <a:spcPts val="0"/>
              </a:spcBef>
              <a:spcAft>
                <a:spcPts val="0"/>
              </a:spcAft>
              <a:buSzPts val="4000"/>
              <a:buNone/>
              <a:defRPr sz="4000" b="1"/>
            </a:lvl9pPr>
          </a:lstStyle>
          <a:p>
            <a:endParaRPr/>
          </a:p>
        </p:txBody>
      </p:sp>
      <p:sp>
        <p:nvSpPr>
          <p:cNvPr id="118" name="Google Shape;118;p15"/>
          <p:cNvSpPr txBox="1">
            <a:spLocks noGrp="1"/>
          </p:cNvSpPr>
          <p:nvPr>
            <p:ph type="title" idx="2"/>
          </p:nvPr>
        </p:nvSpPr>
        <p:spPr>
          <a:xfrm>
            <a:off x="2598625" y="2347850"/>
            <a:ext cx="3946500" cy="12291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4000"/>
              <a:buNone/>
              <a:defRPr sz="4000">
                <a:latin typeface="Jost"/>
                <a:ea typeface="Jost"/>
                <a:cs typeface="Jost"/>
                <a:sym typeface="Jost"/>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19" name="Google Shape;119;p15"/>
          <p:cNvSpPr txBox="1">
            <a:spLocks noGrp="1"/>
          </p:cNvSpPr>
          <p:nvPr>
            <p:ph type="subTitle" idx="1"/>
          </p:nvPr>
        </p:nvSpPr>
        <p:spPr>
          <a:xfrm>
            <a:off x="2598875" y="3643263"/>
            <a:ext cx="3946500" cy="712800"/>
          </a:xfrm>
          <a:prstGeom prst="rect">
            <a:avLst/>
          </a:prstGeom>
          <a:noFill/>
          <a:ln>
            <a:noFill/>
          </a:ln>
        </p:spPr>
        <p:txBody>
          <a:bodyPr spcFirstLastPara="1" wrap="square" lIns="91425" tIns="0" rIns="91425" bIns="0" anchor="t" anchorCtr="0">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Tree>
    <p:extLst>
      <p:ext uri="{BB962C8B-B14F-4D97-AF65-F5344CB8AC3E}">
        <p14:creationId xmlns:p14="http://schemas.microsoft.com/office/powerpoint/2010/main" val="504658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80"/>
        <p:cNvGrpSpPr/>
        <p:nvPr/>
      </p:nvGrpSpPr>
      <p:grpSpPr>
        <a:xfrm>
          <a:off x="0" y="0"/>
          <a:ext cx="0" cy="0"/>
          <a:chOff x="0" y="0"/>
          <a:chExt cx="0" cy="0"/>
        </a:xfrm>
      </p:grpSpPr>
      <p:sp>
        <p:nvSpPr>
          <p:cNvPr id="181" name="Google Shape;181;p16"/>
          <p:cNvSpPr txBox="1">
            <a:spLocks noGrp="1"/>
          </p:cNvSpPr>
          <p:nvPr>
            <p:ph type="body" idx="1"/>
          </p:nvPr>
        </p:nvSpPr>
        <p:spPr>
          <a:xfrm>
            <a:off x="1932150" y="1660875"/>
            <a:ext cx="5279700" cy="2239200"/>
          </a:xfrm>
          <a:prstGeom prst="rect">
            <a:avLst/>
          </a:prstGeom>
          <a:noFill/>
          <a:ln>
            <a:noFill/>
          </a:ln>
        </p:spPr>
        <p:txBody>
          <a:bodyPr spcFirstLastPara="1" wrap="square" lIns="91425" tIns="0" rIns="91425" bIns="0" anchor="t" anchorCtr="0">
            <a:noAutofit/>
          </a:bodyPr>
          <a:lstStyle>
            <a:lvl1pPr marL="457200" lvl="0" indent="-330200" algn="l">
              <a:lnSpc>
                <a:spcPct val="100000"/>
              </a:lnSpc>
              <a:spcBef>
                <a:spcPts val="0"/>
              </a:spcBef>
              <a:spcAft>
                <a:spcPts val="0"/>
              </a:spcAft>
              <a:buSzPts val="1600"/>
              <a:buChar char="●"/>
              <a:defRPr/>
            </a:lvl1pPr>
            <a:lvl2pPr marL="914400" lvl="1" indent="-330200" algn="l">
              <a:lnSpc>
                <a:spcPct val="100000"/>
              </a:lnSpc>
              <a:spcBef>
                <a:spcPts val="0"/>
              </a:spcBef>
              <a:spcAft>
                <a:spcPts val="0"/>
              </a:spcAft>
              <a:buSzPts val="1600"/>
              <a:buFont typeface="Montserrat"/>
              <a:buChar char="○"/>
              <a:defRPr sz="1200"/>
            </a:lvl2pPr>
            <a:lvl3pPr marL="1371600" lvl="2" indent="-330200" algn="l">
              <a:lnSpc>
                <a:spcPct val="100000"/>
              </a:lnSpc>
              <a:spcBef>
                <a:spcPts val="0"/>
              </a:spcBef>
              <a:spcAft>
                <a:spcPts val="0"/>
              </a:spcAft>
              <a:buSzPts val="1600"/>
              <a:buFont typeface="Montserrat"/>
              <a:buChar char="■"/>
              <a:defRPr/>
            </a:lvl3pPr>
            <a:lvl4pPr marL="1828800" lvl="3" indent="-330200" algn="l">
              <a:lnSpc>
                <a:spcPct val="100000"/>
              </a:lnSpc>
              <a:spcBef>
                <a:spcPts val="0"/>
              </a:spcBef>
              <a:spcAft>
                <a:spcPts val="0"/>
              </a:spcAft>
              <a:buSzPts val="1600"/>
              <a:buFont typeface="Montserrat"/>
              <a:buChar char="●"/>
              <a:defRPr/>
            </a:lvl4pPr>
            <a:lvl5pPr marL="2286000" lvl="4" indent="-330200" algn="l">
              <a:lnSpc>
                <a:spcPct val="100000"/>
              </a:lnSpc>
              <a:spcBef>
                <a:spcPts val="0"/>
              </a:spcBef>
              <a:spcAft>
                <a:spcPts val="0"/>
              </a:spcAft>
              <a:buSzPts val="1600"/>
              <a:buFont typeface="Montserrat"/>
              <a:buChar char="○"/>
              <a:defRPr/>
            </a:lvl5pPr>
            <a:lvl6pPr marL="2743200" lvl="5" indent="-330200" algn="l">
              <a:lnSpc>
                <a:spcPct val="100000"/>
              </a:lnSpc>
              <a:spcBef>
                <a:spcPts val="0"/>
              </a:spcBef>
              <a:spcAft>
                <a:spcPts val="0"/>
              </a:spcAft>
              <a:buSzPts val="1600"/>
              <a:buFont typeface="Montserrat"/>
              <a:buChar char="■"/>
              <a:defRPr/>
            </a:lvl6pPr>
            <a:lvl7pPr marL="3200400" lvl="6" indent="-330200" algn="l">
              <a:lnSpc>
                <a:spcPct val="100000"/>
              </a:lnSpc>
              <a:spcBef>
                <a:spcPts val="0"/>
              </a:spcBef>
              <a:spcAft>
                <a:spcPts val="0"/>
              </a:spcAft>
              <a:buSzPts val="1600"/>
              <a:buFont typeface="Montserrat"/>
              <a:buChar char="●"/>
              <a:defRPr/>
            </a:lvl7pPr>
            <a:lvl8pPr marL="3657600" lvl="7" indent="-330200" algn="l">
              <a:lnSpc>
                <a:spcPct val="100000"/>
              </a:lnSpc>
              <a:spcBef>
                <a:spcPts val="0"/>
              </a:spcBef>
              <a:spcAft>
                <a:spcPts val="0"/>
              </a:spcAft>
              <a:buSzPts val="1600"/>
              <a:buFont typeface="Montserrat"/>
              <a:buChar char="○"/>
              <a:defRPr/>
            </a:lvl8pPr>
            <a:lvl9pPr marL="4114800" lvl="8" indent="-330200" algn="l">
              <a:lnSpc>
                <a:spcPct val="100000"/>
              </a:lnSpc>
              <a:spcBef>
                <a:spcPts val="0"/>
              </a:spcBef>
              <a:spcAft>
                <a:spcPts val="0"/>
              </a:spcAft>
              <a:buSzPts val="1600"/>
              <a:buFont typeface="Montserrat"/>
              <a:buChar char="■"/>
              <a:defRPr/>
            </a:lvl9pPr>
          </a:lstStyle>
          <a:p>
            <a:endParaRPr/>
          </a:p>
        </p:txBody>
      </p:sp>
      <p:sp>
        <p:nvSpPr>
          <p:cNvPr id="182" name="Google Shape;182;p16"/>
          <p:cNvSpPr txBox="1">
            <a:spLocks noGrp="1"/>
          </p:cNvSpPr>
          <p:nvPr>
            <p:ph type="title"/>
          </p:nvPr>
        </p:nvSpPr>
        <p:spPr>
          <a:xfrm>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1421147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79486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84"/>
        <p:cNvGrpSpPr/>
        <p:nvPr/>
      </p:nvGrpSpPr>
      <p:grpSpPr>
        <a:xfrm>
          <a:off x="0" y="0"/>
          <a:ext cx="0" cy="0"/>
          <a:chOff x="0" y="0"/>
          <a:chExt cx="0" cy="0"/>
        </a:xfrm>
      </p:grpSpPr>
      <p:sp>
        <p:nvSpPr>
          <p:cNvPr id="285" name="Google Shape;285;p18"/>
          <p:cNvSpPr txBox="1">
            <a:spLocks noGrp="1"/>
          </p:cNvSpPr>
          <p:nvPr>
            <p:ph type="title"/>
          </p:nvPr>
        </p:nvSpPr>
        <p:spPr>
          <a:xfrm>
            <a:off x="782850" y="556250"/>
            <a:ext cx="7578300" cy="572700"/>
          </a:xfrm>
          <a:prstGeom prst="rect">
            <a:avLst/>
          </a:prstGeom>
          <a:noFill/>
          <a:ln>
            <a:noFill/>
          </a:ln>
        </p:spPr>
        <p:txBody>
          <a:bodyPr spcFirstLastPara="1" wrap="square" lIns="91425" tIns="0" rIns="91425" bIns="0" anchor="t"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82234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41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5_1">
    <p:spTree>
      <p:nvGrpSpPr>
        <p:cNvPr id="1" name="Shape 599"/>
        <p:cNvGrpSpPr/>
        <p:nvPr/>
      </p:nvGrpSpPr>
      <p:grpSpPr>
        <a:xfrm>
          <a:off x="0" y="0"/>
          <a:ext cx="0" cy="0"/>
          <a:chOff x="0" y="0"/>
          <a:chExt cx="0" cy="0"/>
        </a:xfrm>
      </p:grpSpPr>
      <p:sp>
        <p:nvSpPr>
          <p:cNvPr id="600" name="Google Shape;600;p18"/>
          <p:cNvSpPr txBox="1">
            <a:spLocks noGrp="1"/>
          </p:cNvSpPr>
          <p:nvPr>
            <p:ph type="title"/>
          </p:nvPr>
        </p:nvSpPr>
        <p:spPr>
          <a:xfrm flipH="1">
            <a:off x="782850" y="556250"/>
            <a:ext cx="7578300" cy="572700"/>
          </a:xfrm>
          <a:prstGeom prst="rect">
            <a:avLst/>
          </a:prstGeom>
        </p:spPr>
        <p:txBody>
          <a:bodyPr spcFirstLastPara="1" wrap="square" lIns="91425" tIns="0" rIns="91425" bIns="0"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01" name="Google Shape;601;p18"/>
          <p:cNvSpPr txBox="1">
            <a:spLocks noGrp="1"/>
          </p:cNvSpPr>
          <p:nvPr>
            <p:ph type="subTitle" idx="1"/>
          </p:nvPr>
        </p:nvSpPr>
        <p:spPr>
          <a:xfrm>
            <a:off x="1589125" y="2349175"/>
            <a:ext cx="2541000" cy="521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02" name="Google Shape;602;p18"/>
          <p:cNvSpPr txBox="1">
            <a:spLocks noGrp="1"/>
          </p:cNvSpPr>
          <p:nvPr>
            <p:ph type="subTitle" idx="2"/>
          </p:nvPr>
        </p:nvSpPr>
        <p:spPr>
          <a:xfrm>
            <a:off x="1589125" y="2011200"/>
            <a:ext cx="2541000" cy="3384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03" name="Google Shape;603;p18"/>
          <p:cNvSpPr txBox="1">
            <a:spLocks noGrp="1"/>
          </p:cNvSpPr>
          <p:nvPr>
            <p:ph type="subTitle" idx="3"/>
          </p:nvPr>
        </p:nvSpPr>
        <p:spPr>
          <a:xfrm>
            <a:off x="5013850" y="2351975"/>
            <a:ext cx="2541000" cy="521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04" name="Google Shape;604;p18"/>
          <p:cNvSpPr txBox="1">
            <a:spLocks noGrp="1"/>
          </p:cNvSpPr>
          <p:nvPr>
            <p:ph type="subTitle" idx="4"/>
          </p:nvPr>
        </p:nvSpPr>
        <p:spPr>
          <a:xfrm>
            <a:off x="5013850" y="2014000"/>
            <a:ext cx="2541000" cy="3384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05" name="Google Shape;605;p18"/>
          <p:cNvSpPr txBox="1">
            <a:spLocks noGrp="1"/>
          </p:cNvSpPr>
          <p:nvPr>
            <p:ph type="subTitle" idx="5"/>
          </p:nvPr>
        </p:nvSpPr>
        <p:spPr>
          <a:xfrm>
            <a:off x="1589125" y="3960125"/>
            <a:ext cx="2541000" cy="521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06" name="Google Shape;606;p18"/>
          <p:cNvSpPr txBox="1">
            <a:spLocks noGrp="1"/>
          </p:cNvSpPr>
          <p:nvPr>
            <p:ph type="subTitle" idx="6"/>
          </p:nvPr>
        </p:nvSpPr>
        <p:spPr>
          <a:xfrm>
            <a:off x="1589125" y="3622150"/>
            <a:ext cx="2541000" cy="3384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sp>
        <p:nvSpPr>
          <p:cNvPr id="607" name="Google Shape;607;p18"/>
          <p:cNvSpPr txBox="1">
            <a:spLocks noGrp="1"/>
          </p:cNvSpPr>
          <p:nvPr>
            <p:ph type="subTitle" idx="7"/>
          </p:nvPr>
        </p:nvSpPr>
        <p:spPr>
          <a:xfrm>
            <a:off x="5013850" y="3960098"/>
            <a:ext cx="2541000" cy="5217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1600"/>
              <a:buNone/>
              <a:defRPr/>
            </a:lvl1pPr>
            <a:lvl2pPr lvl="1" algn="r" rtl="0">
              <a:spcBef>
                <a:spcPts val="0"/>
              </a:spcBef>
              <a:spcAft>
                <a:spcPts val="0"/>
              </a:spcAft>
              <a:buClr>
                <a:schemeClr val="dk1"/>
              </a:buClr>
              <a:buSzPts val="1600"/>
              <a:buNone/>
              <a:defRPr>
                <a:solidFill>
                  <a:schemeClr val="dk1"/>
                </a:solidFill>
              </a:defRPr>
            </a:lvl2pPr>
            <a:lvl3pPr lvl="2" algn="r" rtl="0">
              <a:spcBef>
                <a:spcPts val="0"/>
              </a:spcBef>
              <a:spcAft>
                <a:spcPts val="0"/>
              </a:spcAft>
              <a:buClr>
                <a:schemeClr val="dk1"/>
              </a:buClr>
              <a:buSzPts val="1600"/>
              <a:buNone/>
              <a:defRPr>
                <a:solidFill>
                  <a:schemeClr val="dk1"/>
                </a:solidFill>
              </a:defRPr>
            </a:lvl3pPr>
            <a:lvl4pPr lvl="3" algn="r" rtl="0">
              <a:spcBef>
                <a:spcPts val="0"/>
              </a:spcBef>
              <a:spcAft>
                <a:spcPts val="0"/>
              </a:spcAft>
              <a:buClr>
                <a:schemeClr val="dk1"/>
              </a:buClr>
              <a:buSzPts val="1600"/>
              <a:buNone/>
              <a:defRPr>
                <a:solidFill>
                  <a:schemeClr val="dk1"/>
                </a:solidFill>
              </a:defRPr>
            </a:lvl4pPr>
            <a:lvl5pPr lvl="4" algn="r" rtl="0">
              <a:spcBef>
                <a:spcPts val="0"/>
              </a:spcBef>
              <a:spcAft>
                <a:spcPts val="0"/>
              </a:spcAft>
              <a:buClr>
                <a:schemeClr val="dk1"/>
              </a:buClr>
              <a:buSzPts val="1600"/>
              <a:buNone/>
              <a:defRPr>
                <a:solidFill>
                  <a:schemeClr val="dk1"/>
                </a:solidFill>
              </a:defRPr>
            </a:lvl5pPr>
            <a:lvl6pPr lvl="5" algn="r" rtl="0">
              <a:spcBef>
                <a:spcPts val="0"/>
              </a:spcBef>
              <a:spcAft>
                <a:spcPts val="0"/>
              </a:spcAft>
              <a:buClr>
                <a:schemeClr val="dk1"/>
              </a:buClr>
              <a:buSzPts val="1600"/>
              <a:buNone/>
              <a:defRPr>
                <a:solidFill>
                  <a:schemeClr val="dk1"/>
                </a:solidFill>
              </a:defRPr>
            </a:lvl6pPr>
            <a:lvl7pPr lvl="6" algn="r" rtl="0">
              <a:spcBef>
                <a:spcPts val="0"/>
              </a:spcBef>
              <a:spcAft>
                <a:spcPts val="0"/>
              </a:spcAft>
              <a:buClr>
                <a:schemeClr val="dk1"/>
              </a:buClr>
              <a:buSzPts val="1600"/>
              <a:buNone/>
              <a:defRPr>
                <a:solidFill>
                  <a:schemeClr val="dk1"/>
                </a:solidFill>
              </a:defRPr>
            </a:lvl7pPr>
            <a:lvl8pPr lvl="7" algn="r" rtl="0">
              <a:spcBef>
                <a:spcPts val="0"/>
              </a:spcBef>
              <a:spcAft>
                <a:spcPts val="0"/>
              </a:spcAft>
              <a:buClr>
                <a:schemeClr val="dk1"/>
              </a:buClr>
              <a:buSzPts val="1600"/>
              <a:buNone/>
              <a:defRPr>
                <a:solidFill>
                  <a:schemeClr val="dk1"/>
                </a:solidFill>
              </a:defRPr>
            </a:lvl8pPr>
            <a:lvl9pPr lvl="8" algn="r" rtl="0">
              <a:spcBef>
                <a:spcPts val="0"/>
              </a:spcBef>
              <a:spcAft>
                <a:spcPts val="0"/>
              </a:spcAft>
              <a:buClr>
                <a:schemeClr val="dk1"/>
              </a:buClr>
              <a:buSzPts val="1600"/>
              <a:buNone/>
              <a:defRPr>
                <a:solidFill>
                  <a:schemeClr val="dk1"/>
                </a:solidFill>
              </a:defRPr>
            </a:lvl9pPr>
          </a:lstStyle>
          <a:p>
            <a:endParaRPr/>
          </a:p>
        </p:txBody>
      </p:sp>
      <p:sp>
        <p:nvSpPr>
          <p:cNvPr id="608" name="Google Shape;608;p18"/>
          <p:cNvSpPr txBox="1">
            <a:spLocks noGrp="1"/>
          </p:cNvSpPr>
          <p:nvPr>
            <p:ph type="subTitle" idx="8"/>
          </p:nvPr>
        </p:nvSpPr>
        <p:spPr>
          <a:xfrm>
            <a:off x="5013850" y="3622123"/>
            <a:ext cx="2541000" cy="338400"/>
          </a:xfrm>
          <a:prstGeom prst="rect">
            <a:avLst/>
          </a:prstGeom>
        </p:spPr>
        <p:txBody>
          <a:bodyPr spcFirstLastPara="1" wrap="square" lIns="91425" tIns="0" rIns="91425" bIns="0" anchor="t" anchorCtr="0">
            <a:noAutofit/>
          </a:bodyPr>
          <a:lstStyle>
            <a:lvl1pPr lvl="0" rtl="0">
              <a:spcBef>
                <a:spcPts val="0"/>
              </a:spcBef>
              <a:spcAft>
                <a:spcPts val="0"/>
              </a:spcAft>
              <a:buClr>
                <a:schemeClr val="dk1"/>
              </a:buClr>
              <a:buSzPts val="2000"/>
              <a:buNone/>
              <a:defRPr sz="2000" b="1"/>
            </a:lvl1pPr>
            <a:lvl2pPr lvl="1" algn="r" rtl="0">
              <a:spcBef>
                <a:spcPts val="0"/>
              </a:spcBef>
              <a:spcAft>
                <a:spcPts val="0"/>
              </a:spcAft>
              <a:buClr>
                <a:schemeClr val="dk1"/>
              </a:buClr>
              <a:buSzPts val="2000"/>
              <a:buNone/>
              <a:defRPr sz="2000">
                <a:solidFill>
                  <a:schemeClr val="dk1"/>
                </a:solidFill>
              </a:defRPr>
            </a:lvl2pPr>
            <a:lvl3pPr lvl="2" algn="r" rtl="0">
              <a:spcBef>
                <a:spcPts val="0"/>
              </a:spcBef>
              <a:spcAft>
                <a:spcPts val="0"/>
              </a:spcAft>
              <a:buClr>
                <a:schemeClr val="dk1"/>
              </a:buClr>
              <a:buSzPts val="2000"/>
              <a:buNone/>
              <a:defRPr sz="2000">
                <a:solidFill>
                  <a:schemeClr val="dk1"/>
                </a:solidFill>
              </a:defRPr>
            </a:lvl3pPr>
            <a:lvl4pPr lvl="3" algn="r" rtl="0">
              <a:spcBef>
                <a:spcPts val="0"/>
              </a:spcBef>
              <a:spcAft>
                <a:spcPts val="0"/>
              </a:spcAft>
              <a:buClr>
                <a:schemeClr val="dk1"/>
              </a:buClr>
              <a:buSzPts val="2000"/>
              <a:buNone/>
              <a:defRPr sz="2000">
                <a:solidFill>
                  <a:schemeClr val="dk1"/>
                </a:solidFill>
              </a:defRPr>
            </a:lvl4pPr>
            <a:lvl5pPr lvl="4" algn="r" rtl="0">
              <a:spcBef>
                <a:spcPts val="0"/>
              </a:spcBef>
              <a:spcAft>
                <a:spcPts val="0"/>
              </a:spcAft>
              <a:buClr>
                <a:schemeClr val="dk1"/>
              </a:buClr>
              <a:buSzPts val="2000"/>
              <a:buNone/>
              <a:defRPr sz="2000">
                <a:solidFill>
                  <a:schemeClr val="dk1"/>
                </a:solidFill>
              </a:defRPr>
            </a:lvl5pPr>
            <a:lvl6pPr lvl="5" algn="r" rtl="0">
              <a:spcBef>
                <a:spcPts val="0"/>
              </a:spcBef>
              <a:spcAft>
                <a:spcPts val="0"/>
              </a:spcAft>
              <a:buClr>
                <a:schemeClr val="dk1"/>
              </a:buClr>
              <a:buSzPts val="2000"/>
              <a:buNone/>
              <a:defRPr sz="2000">
                <a:solidFill>
                  <a:schemeClr val="dk1"/>
                </a:solidFill>
              </a:defRPr>
            </a:lvl6pPr>
            <a:lvl7pPr lvl="6" algn="r" rtl="0">
              <a:spcBef>
                <a:spcPts val="0"/>
              </a:spcBef>
              <a:spcAft>
                <a:spcPts val="0"/>
              </a:spcAft>
              <a:buClr>
                <a:schemeClr val="dk1"/>
              </a:buClr>
              <a:buSzPts val="2000"/>
              <a:buNone/>
              <a:defRPr sz="2000">
                <a:solidFill>
                  <a:schemeClr val="dk1"/>
                </a:solidFill>
              </a:defRPr>
            </a:lvl7pPr>
            <a:lvl8pPr lvl="7" algn="r" rtl="0">
              <a:spcBef>
                <a:spcPts val="0"/>
              </a:spcBef>
              <a:spcAft>
                <a:spcPts val="0"/>
              </a:spcAft>
              <a:buClr>
                <a:schemeClr val="dk1"/>
              </a:buClr>
              <a:buSzPts val="2000"/>
              <a:buNone/>
              <a:defRPr sz="2000">
                <a:solidFill>
                  <a:schemeClr val="dk1"/>
                </a:solidFill>
              </a:defRPr>
            </a:lvl8pPr>
            <a:lvl9pPr lvl="8" algn="r" rtl="0">
              <a:spcBef>
                <a:spcPts val="0"/>
              </a:spcBef>
              <a:spcAft>
                <a:spcPts val="0"/>
              </a:spcAft>
              <a:buClr>
                <a:schemeClr val="dk1"/>
              </a:buClr>
              <a:buSzPts val="2000"/>
              <a:buNone/>
              <a:defRPr sz="2000">
                <a:solidFill>
                  <a:schemeClr val="dk1"/>
                </a:solidFill>
              </a:defRPr>
            </a:lvl9pPr>
          </a:lstStyle>
          <a:p>
            <a:endParaRPr/>
          </a:p>
        </p:txBody>
      </p:sp>
      <p:grpSp>
        <p:nvGrpSpPr>
          <p:cNvPr id="609" name="Google Shape;609;p18"/>
          <p:cNvGrpSpPr/>
          <p:nvPr/>
        </p:nvGrpSpPr>
        <p:grpSpPr>
          <a:xfrm flipH="1">
            <a:off x="205972" y="3517863"/>
            <a:ext cx="873188" cy="546900"/>
            <a:chOff x="1115510" y="4327288"/>
            <a:chExt cx="873188" cy="546900"/>
          </a:xfrm>
        </p:grpSpPr>
        <p:sp>
          <p:nvSpPr>
            <p:cNvPr id="610" name="Google Shape;610;p18"/>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 name="Google Shape;611;p18"/>
            <p:cNvGrpSpPr/>
            <p:nvPr/>
          </p:nvGrpSpPr>
          <p:grpSpPr>
            <a:xfrm flipH="1">
              <a:off x="1664772" y="4493938"/>
              <a:ext cx="323925" cy="323650"/>
              <a:chOff x="1608625" y="299800"/>
              <a:chExt cx="323925" cy="323650"/>
            </a:xfrm>
          </p:grpSpPr>
          <p:sp>
            <p:nvSpPr>
              <p:cNvPr id="612" name="Google Shape;612;p18"/>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8"/>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8"/>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5" name="Google Shape;615;p18"/>
          <p:cNvGrpSpPr/>
          <p:nvPr/>
        </p:nvGrpSpPr>
        <p:grpSpPr>
          <a:xfrm>
            <a:off x="-234937" y="-460907"/>
            <a:ext cx="1938846" cy="1720830"/>
            <a:chOff x="-1873362" y="2120543"/>
            <a:chExt cx="1938846" cy="1720830"/>
          </a:xfrm>
        </p:grpSpPr>
        <p:sp>
          <p:nvSpPr>
            <p:cNvPr id="616" name="Google Shape;616;p18"/>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8"/>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8"/>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8"/>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8"/>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8"/>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8"/>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8"/>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8"/>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8"/>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8"/>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8"/>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8"/>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8"/>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8"/>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8"/>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8"/>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8"/>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8"/>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18"/>
          <p:cNvGrpSpPr/>
          <p:nvPr/>
        </p:nvGrpSpPr>
        <p:grpSpPr>
          <a:xfrm>
            <a:off x="7932072" y="2686300"/>
            <a:ext cx="1929500" cy="2210100"/>
            <a:chOff x="295725" y="-3462825"/>
            <a:chExt cx="1929500" cy="2210100"/>
          </a:xfrm>
        </p:grpSpPr>
        <p:sp>
          <p:nvSpPr>
            <p:cNvPr id="636" name="Google Shape;636;p18"/>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8"/>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8"/>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8"/>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8"/>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8"/>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8"/>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8"/>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8"/>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8"/>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8"/>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8"/>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8"/>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8"/>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8"/>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8"/>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8"/>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8"/>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8"/>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8"/>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8"/>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8"/>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8"/>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8"/>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8"/>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87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871"/>
        <p:cNvGrpSpPr/>
        <p:nvPr/>
      </p:nvGrpSpPr>
      <p:grpSpPr>
        <a:xfrm>
          <a:off x="0" y="0"/>
          <a:ext cx="0" cy="0"/>
          <a:chOff x="0" y="0"/>
          <a:chExt cx="0" cy="0"/>
        </a:xfrm>
      </p:grpSpPr>
      <p:grpSp>
        <p:nvGrpSpPr>
          <p:cNvPr id="872" name="Google Shape;872;p24"/>
          <p:cNvGrpSpPr/>
          <p:nvPr/>
        </p:nvGrpSpPr>
        <p:grpSpPr>
          <a:xfrm>
            <a:off x="8352588" y="816213"/>
            <a:ext cx="1040638" cy="901375"/>
            <a:chOff x="8457538" y="810363"/>
            <a:chExt cx="1040638" cy="901375"/>
          </a:xfrm>
        </p:grpSpPr>
        <p:grpSp>
          <p:nvGrpSpPr>
            <p:cNvPr id="873" name="Google Shape;873;p24"/>
            <p:cNvGrpSpPr/>
            <p:nvPr/>
          </p:nvGrpSpPr>
          <p:grpSpPr>
            <a:xfrm>
              <a:off x="8781450" y="810363"/>
              <a:ext cx="716725" cy="901375"/>
              <a:chOff x="-3888525" y="-2483300"/>
              <a:chExt cx="716725" cy="901375"/>
            </a:xfrm>
          </p:grpSpPr>
          <p:sp>
            <p:nvSpPr>
              <p:cNvPr id="874" name="Google Shape;874;p24"/>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24"/>
            <p:cNvGrpSpPr/>
            <p:nvPr/>
          </p:nvGrpSpPr>
          <p:grpSpPr>
            <a:xfrm>
              <a:off x="8457538" y="1331488"/>
              <a:ext cx="323925" cy="323650"/>
              <a:chOff x="1608625" y="299800"/>
              <a:chExt cx="323925" cy="323650"/>
            </a:xfrm>
          </p:grpSpPr>
          <p:sp>
            <p:nvSpPr>
              <p:cNvPr id="877" name="Google Shape;877;p24"/>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0" name="Google Shape;880;p24"/>
          <p:cNvGrpSpPr/>
          <p:nvPr/>
        </p:nvGrpSpPr>
        <p:grpSpPr>
          <a:xfrm>
            <a:off x="4841575" y="4619788"/>
            <a:ext cx="1040638" cy="901375"/>
            <a:chOff x="8457538" y="810363"/>
            <a:chExt cx="1040638" cy="901375"/>
          </a:xfrm>
        </p:grpSpPr>
        <p:grpSp>
          <p:nvGrpSpPr>
            <p:cNvPr id="881" name="Google Shape;881;p24"/>
            <p:cNvGrpSpPr/>
            <p:nvPr/>
          </p:nvGrpSpPr>
          <p:grpSpPr>
            <a:xfrm>
              <a:off x="8781450" y="810363"/>
              <a:ext cx="716725" cy="901375"/>
              <a:chOff x="-3888525" y="-2483300"/>
              <a:chExt cx="716725" cy="901375"/>
            </a:xfrm>
          </p:grpSpPr>
          <p:sp>
            <p:nvSpPr>
              <p:cNvPr id="882" name="Google Shape;882;p24"/>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24"/>
            <p:cNvGrpSpPr/>
            <p:nvPr/>
          </p:nvGrpSpPr>
          <p:grpSpPr>
            <a:xfrm>
              <a:off x="8457538" y="1331488"/>
              <a:ext cx="323925" cy="323650"/>
              <a:chOff x="1608625" y="299800"/>
              <a:chExt cx="323925" cy="323650"/>
            </a:xfrm>
          </p:grpSpPr>
          <p:sp>
            <p:nvSpPr>
              <p:cNvPr id="885" name="Google Shape;885;p24"/>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 name="Google Shape;888;p24"/>
          <p:cNvGrpSpPr/>
          <p:nvPr/>
        </p:nvGrpSpPr>
        <p:grpSpPr>
          <a:xfrm>
            <a:off x="8352591" y="196800"/>
            <a:ext cx="713803" cy="706547"/>
            <a:chOff x="-4017975" y="616650"/>
            <a:chExt cx="814100" cy="805825"/>
          </a:xfrm>
        </p:grpSpPr>
        <p:sp>
          <p:nvSpPr>
            <p:cNvPr id="889" name="Google Shape;889;p24"/>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24"/>
          <p:cNvGrpSpPr/>
          <p:nvPr/>
        </p:nvGrpSpPr>
        <p:grpSpPr>
          <a:xfrm rot="10800000">
            <a:off x="-728606" y="92693"/>
            <a:ext cx="1803578" cy="1592367"/>
            <a:chOff x="-4912150" y="-393637"/>
            <a:chExt cx="2057000" cy="1816112"/>
          </a:xfrm>
        </p:grpSpPr>
        <p:sp>
          <p:nvSpPr>
            <p:cNvPr id="894" name="Google Shape;894;p24"/>
            <p:cNvSpPr/>
            <p:nvPr/>
          </p:nvSpPr>
          <p:spPr>
            <a:xfrm>
              <a:off x="-4604150" y="-280425"/>
              <a:ext cx="858750" cy="1117575"/>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3780300" y="-305525"/>
              <a:ext cx="62525" cy="57000"/>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4199050" y="281125"/>
              <a:ext cx="155150" cy="154850"/>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4514575" y="97000"/>
              <a:ext cx="740775" cy="896950"/>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3809300" y="72075"/>
              <a:ext cx="61400" cy="56825"/>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4203525" y="-330075"/>
              <a:ext cx="275400" cy="273925"/>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3964425" y="-355100"/>
              <a:ext cx="64750" cy="56950"/>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4230300" y="-88200"/>
              <a:ext cx="62525" cy="56800"/>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4"/>
            <p:cNvSpPr/>
            <p:nvPr/>
          </p:nvSpPr>
          <p:spPr>
            <a:xfrm>
              <a:off x="-3761575" y="553550"/>
              <a:ext cx="51025" cy="38375"/>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4"/>
            <p:cNvSpPr/>
            <p:nvPr/>
          </p:nvSpPr>
          <p:spPr>
            <a:xfrm>
              <a:off x="-4478025" y="655725"/>
              <a:ext cx="666475" cy="651250"/>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4579025" y="1370700"/>
              <a:ext cx="46900" cy="38375"/>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4912150" y="393325"/>
              <a:ext cx="547675" cy="546850"/>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3508415" y="-393637"/>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10201422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3093376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0" rIns="91425" bIns="0" anchor="t" anchorCtr="0">
            <a:noAutofit/>
          </a:bodyPr>
          <a:lstStyle>
            <a:lvl1pPr lvl="0">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2pPr>
            <a:lvl3pPr lvl="2">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3pPr>
            <a:lvl4pPr lvl="3">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4pPr>
            <a:lvl5pPr lvl="4">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5pPr>
            <a:lvl6pPr lvl="5">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6pPr>
            <a:lvl7pPr lvl="6">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7pPr>
            <a:lvl8pPr lvl="7">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8pPr>
            <a:lvl9pPr lvl="8">
              <a:lnSpc>
                <a:spcPct val="100000"/>
              </a:lnSpc>
              <a:spcBef>
                <a:spcPts val="0"/>
              </a:spcBef>
              <a:spcAft>
                <a:spcPts val="0"/>
              </a:spcAft>
              <a:buClr>
                <a:schemeClr val="lt1"/>
              </a:buClr>
              <a:buSzPts val="2800"/>
              <a:buFont typeface="Montserrat Black"/>
              <a:buNone/>
              <a:defRPr sz="2800">
                <a:solidFill>
                  <a:schemeClr val="lt1"/>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0" rIns="91425" bIns="0" anchor="t" anchorCtr="0">
            <a:noAutofit/>
          </a:bodyPr>
          <a:lstStyle>
            <a:lvl1pPr marL="457200" lvl="0"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1pPr>
            <a:lvl2pPr marL="914400" lvl="1"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2pPr>
            <a:lvl3pPr marL="1371600" lvl="2"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3pPr>
            <a:lvl4pPr marL="1828800" lvl="3"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4pPr>
            <a:lvl5pPr marL="2286000" lvl="4"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5pPr>
            <a:lvl6pPr marL="2743200" lvl="5"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6pPr>
            <a:lvl7pPr marL="3200400" lvl="6"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7pPr>
            <a:lvl8pPr marL="3657600" lvl="7"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8pPr>
            <a:lvl9pPr marL="4114800" lvl="8" indent="-330200">
              <a:lnSpc>
                <a:spcPct val="100000"/>
              </a:lnSpc>
              <a:spcBef>
                <a:spcPts val="0"/>
              </a:spcBef>
              <a:spcAft>
                <a:spcPts val="0"/>
              </a:spcAft>
              <a:buClr>
                <a:schemeClr val="lt1"/>
              </a:buClr>
              <a:buSzPts val="1600"/>
              <a:buFont typeface="Montserrat"/>
              <a:buChar char="■"/>
              <a:defRPr sz="1600">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8" r:id="rId4"/>
    <p:sldLayoutId id="2147483664" r:id="rId5"/>
    <p:sldLayoutId id="2147483669" r:id="rId6"/>
    <p:sldLayoutId id="214748367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a:t>
            </a:fld>
            <a:endParaRPr/>
          </a:p>
        </p:txBody>
      </p:sp>
    </p:spTree>
    <p:extLst>
      <p:ext uri="{BB962C8B-B14F-4D97-AF65-F5344CB8AC3E}">
        <p14:creationId xmlns:p14="http://schemas.microsoft.com/office/powerpoint/2010/main" val="231799445"/>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0" rIns="91425" bIns="0" anchor="t" anchorCtr="0">
            <a:noAutofit/>
          </a:bodyPr>
          <a:lstStyle>
            <a:lvl1pPr marR="0" lvl="0" algn="l" rtl="0">
              <a:lnSpc>
                <a:spcPct val="100000"/>
              </a:lnSpc>
              <a:spcBef>
                <a:spcPts val="0"/>
              </a:spcBef>
              <a:spcAft>
                <a:spcPts val="0"/>
              </a:spcAft>
              <a:buClr>
                <a:schemeClr val="lt1"/>
              </a:buClr>
              <a:buSzPts val="2800"/>
              <a:buFont typeface="Montserrat"/>
              <a:buNone/>
              <a:defRPr sz="28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lt1"/>
              </a:buClr>
              <a:buSzPts val="2800"/>
              <a:buFont typeface="Montserrat Black"/>
              <a:buNone/>
              <a:defRPr sz="2800" b="0" i="0" u="none" strike="noStrike" cap="none">
                <a:solidFill>
                  <a:schemeClr val="lt1"/>
                </a:solidFill>
                <a:latin typeface="Montserrat Black"/>
                <a:ea typeface="Montserrat Black"/>
                <a:cs typeface="Montserrat Black"/>
                <a:sym typeface="Montserrat Black"/>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0" rIns="91425" bIns="0" anchor="t" anchorCtr="0">
            <a:noAutofit/>
          </a:bodyPr>
          <a:lstStyle>
            <a:lvl1pPr marL="457200" marR="0" lvl="0"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1pPr>
            <a:lvl2pPr marL="914400" marR="0" lvl="1"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2pPr>
            <a:lvl3pPr marL="1371600" marR="0" lvl="2"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3pPr>
            <a:lvl4pPr marL="1828800" marR="0" lvl="3"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4pPr>
            <a:lvl5pPr marL="2286000" marR="0" lvl="4"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5pPr>
            <a:lvl6pPr marL="2743200" marR="0" lvl="5"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6pPr>
            <a:lvl7pPr marL="3200400" marR="0" lvl="6"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7pPr>
            <a:lvl8pPr marL="3657600" marR="0" lvl="7"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8pPr>
            <a:lvl9pPr marL="4114800" marR="0" lvl="8" indent="-330200" algn="l" rtl="0">
              <a:lnSpc>
                <a:spcPct val="100000"/>
              </a:lnSpc>
              <a:spcBef>
                <a:spcPts val="0"/>
              </a:spcBef>
              <a:spcAft>
                <a:spcPts val="0"/>
              </a:spcAft>
              <a:buClr>
                <a:schemeClr val="lt1"/>
              </a:buClr>
              <a:buSzPts val="1600"/>
              <a:buFont typeface="Montserrat"/>
              <a:buChar char="■"/>
              <a:defRPr sz="1600" b="0" i="0" u="none" strike="noStrike" cap="none">
                <a:solidFill>
                  <a:schemeClr val="lt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774299100"/>
      </p:ext>
    </p:extLst>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857E8F1-3643-45FA-9B5B-2E45485D63F5}" type="datetimeFigureOut">
              <a:rPr lang="en-US" smtClean="0"/>
              <a:t>6/2/2023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91727882"/>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6" Type="http://schemas.openxmlformats.org/officeDocument/2006/relationships/image" Target="../media/image50.svg"/><Relationship Id="rId21" Type="http://schemas.openxmlformats.org/officeDocument/2006/relationships/image" Target="../media/image45.png"/><Relationship Id="rId34" Type="http://schemas.openxmlformats.org/officeDocument/2006/relationships/image" Target="../media/image58.svg"/><Relationship Id="rId42" Type="http://schemas.openxmlformats.org/officeDocument/2006/relationships/image" Target="../media/image66.svg"/><Relationship Id="rId47" Type="http://schemas.openxmlformats.org/officeDocument/2006/relationships/image" Target="../media/image71.png"/><Relationship Id="rId50" Type="http://schemas.openxmlformats.org/officeDocument/2006/relationships/image" Target="../media/image74.svg"/><Relationship Id="rId55" Type="http://schemas.openxmlformats.org/officeDocument/2006/relationships/image" Target="../media/image79.png"/><Relationship Id="rId63" Type="http://schemas.openxmlformats.org/officeDocument/2006/relationships/image" Target="../media/image87.png"/><Relationship Id="rId7" Type="http://schemas.openxmlformats.org/officeDocument/2006/relationships/image" Target="../media/image31.png"/><Relationship Id="rId2" Type="http://schemas.openxmlformats.org/officeDocument/2006/relationships/notesSlide" Target="../notesSlides/notesSlide20.xml"/><Relationship Id="rId16" Type="http://schemas.openxmlformats.org/officeDocument/2006/relationships/image" Target="../media/image40.svg"/><Relationship Id="rId29" Type="http://schemas.openxmlformats.org/officeDocument/2006/relationships/image" Target="../media/image53.png"/><Relationship Id="rId11" Type="http://schemas.openxmlformats.org/officeDocument/2006/relationships/image" Target="../media/image35.png"/><Relationship Id="rId24" Type="http://schemas.openxmlformats.org/officeDocument/2006/relationships/image" Target="../media/image48.svg"/><Relationship Id="rId32" Type="http://schemas.openxmlformats.org/officeDocument/2006/relationships/image" Target="../media/image56.svg"/><Relationship Id="rId37" Type="http://schemas.openxmlformats.org/officeDocument/2006/relationships/image" Target="../media/image61.png"/><Relationship Id="rId40" Type="http://schemas.openxmlformats.org/officeDocument/2006/relationships/image" Target="../media/image64.svg"/><Relationship Id="rId45" Type="http://schemas.openxmlformats.org/officeDocument/2006/relationships/image" Target="../media/image69.png"/><Relationship Id="rId53" Type="http://schemas.openxmlformats.org/officeDocument/2006/relationships/image" Target="../media/image77.png"/><Relationship Id="rId58" Type="http://schemas.openxmlformats.org/officeDocument/2006/relationships/image" Target="../media/image82.svg"/><Relationship Id="rId66" Type="http://schemas.openxmlformats.org/officeDocument/2006/relationships/image" Target="../media/image90.svg"/><Relationship Id="rId5" Type="http://schemas.openxmlformats.org/officeDocument/2006/relationships/image" Target="../media/image29.png"/><Relationship Id="rId61" Type="http://schemas.openxmlformats.org/officeDocument/2006/relationships/image" Target="../media/image85.png"/><Relationship Id="rId19" Type="http://schemas.openxmlformats.org/officeDocument/2006/relationships/image" Target="../media/image43.png"/><Relationship Id="rId14" Type="http://schemas.openxmlformats.org/officeDocument/2006/relationships/image" Target="../media/image38.svg"/><Relationship Id="rId22" Type="http://schemas.openxmlformats.org/officeDocument/2006/relationships/image" Target="../media/image46.svg"/><Relationship Id="rId27" Type="http://schemas.openxmlformats.org/officeDocument/2006/relationships/image" Target="../media/image51.png"/><Relationship Id="rId30" Type="http://schemas.openxmlformats.org/officeDocument/2006/relationships/image" Target="../media/image54.svg"/><Relationship Id="rId35" Type="http://schemas.openxmlformats.org/officeDocument/2006/relationships/image" Target="../media/image59.png"/><Relationship Id="rId43" Type="http://schemas.openxmlformats.org/officeDocument/2006/relationships/image" Target="../media/image67.png"/><Relationship Id="rId48" Type="http://schemas.openxmlformats.org/officeDocument/2006/relationships/image" Target="../media/image72.svg"/><Relationship Id="rId56" Type="http://schemas.openxmlformats.org/officeDocument/2006/relationships/image" Target="../media/image80.svg"/><Relationship Id="rId64" Type="http://schemas.openxmlformats.org/officeDocument/2006/relationships/image" Target="../media/image88.svg"/><Relationship Id="rId8" Type="http://schemas.openxmlformats.org/officeDocument/2006/relationships/image" Target="../media/image32.png"/><Relationship Id="rId51" Type="http://schemas.openxmlformats.org/officeDocument/2006/relationships/image" Target="../media/image75.png"/><Relationship Id="rId3" Type="http://schemas.openxmlformats.org/officeDocument/2006/relationships/image" Target="../media/image27.png"/><Relationship Id="rId12" Type="http://schemas.openxmlformats.org/officeDocument/2006/relationships/image" Target="../media/image36.sv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svg"/><Relationship Id="rId46" Type="http://schemas.openxmlformats.org/officeDocument/2006/relationships/image" Target="../media/image70.svg"/><Relationship Id="rId59" Type="http://schemas.openxmlformats.org/officeDocument/2006/relationships/image" Target="../media/image83.png"/><Relationship Id="rId20" Type="http://schemas.openxmlformats.org/officeDocument/2006/relationships/image" Target="../media/image44.svg"/><Relationship Id="rId41" Type="http://schemas.openxmlformats.org/officeDocument/2006/relationships/image" Target="../media/image65.png"/><Relationship Id="rId54" Type="http://schemas.openxmlformats.org/officeDocument/2006/relationships/image" Target="../media/image78.svg"/><Relationship Id="rId62" Type="http://schemas.openxmlformats.org/officeDocument/2006/relationships/image" Target="../media/image86.svg"/><Relationship Id="rId1" Type="http://schemas.openxmlformats.org/officeDocument/2006/relationships/slideLayout" Target="../slideLayouts/slideLayout37.xml"/><Relationship Id="rId6" Type="http://schemas.openxmlformats.org/officeDocument/2006/relationships/image" Target="../media/image30.sv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svg"/><Relationship Id="rId36" Type="http://schemas.openxmlformats.org/officeDocument/2006/relationships/image" Target="../media/image60.svg"/><Relationship Id="rId49" Type="http://schemas.openxmlformats.org/officeDocument/2006/relationships/image" Target="../media/image73.png"/><Relationship Id="rId57" Type="http://schemas.openxmlformats.org/officeDocument/2006/relationships/image" Target="../media/image81.png"/><Relationship Id="rId10" Type="http://schemas.openxmlformats.org/officeDocument/2006/relationships/image" Target="../media/image34.svg"/><Relationship Id="rId31" Type="http://schemas.openxmlformats.org/officeDocument/2006/relationships/image" Target="../media/image55.png"/><Relationship Id="rId44" Type="http://schemas.openxmlformats.org/officeDocument/2006/relationships/image" Target="../media/image68.svg"/><Relationship Id="rId52" Type="http://schemas.openxmlformats.org/officeDocument/2006/relationships/image" Target="../media/image76.svg"/><Relationship Id="rId60" Type="http://schemas.openxmlformats.org/officeDocument/2006/relationships/image" Target="../media/image84.svg"/><Relationship Id="rId65" Type="http://schemas.openxmlformats.org/officeDocument/2006/relationships/image" Target="../media/image89.png"/><Relationship Id="rId4" Type="http://schemas.openxmlformats.org/officeDocument/2006/relationships/image" Target="../media/image28.svg"/><Relationship Id="rId9" Type="http://schemas.openxmlformats.org/officeDocument/2006/relationships/image" Target="../media/image33.png"/><Relationship Id="rId13" Type="http://schemas.openxmlformats.org/officeDocument/2006/relationships/image" Target="../media/image37.png"/><Relationship Id="rId18" Type="http://schemas.openxmlformats.org/officeDocument/2006/relationships/image" Target="../media/image42.svg"/><Relationship Id="rId39" Type="http://schemas.openxmlformats.org/officeDocument/2006/relationships/image" Target="../media/image6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23.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108.svg"/><Relationship Id="rId26" Type="http://schemas.openxmlformats.org/officeDocument/2006/relationships/image" Target="../media/image116.svg"/><Relationship Id="rId39" Type="http://schemas.openxmlformats.org/officeDocument/2006/relationships/image" Target="../media/image129.png"/><Relationship Id="rId21" Type="http://schemas.openxmlformats.org/officeDocument/2006/relationships/image" Target="../media/image111.png"/><Relationship Id="rId34" Type="http://schemas.openxmlformats.org/officeDocument/2006/relationships/image" Target="../media/image124.svg"/><Relationship Id="rId42" Type="http://schemas.openxmlformats.org/officeDocument/2006/relationships/image" Target="../media/image132.svg"/><Relationship Id="rId7" Type="http://schemas.openxmlformats.org/officeDocument/2006/relationships/image" Target="../media/image97.png"/><Relationship Id="rId2" Type="http://schemas.openxmlformats.org/officeDocument/2006/relationships/notesSlide" Target="../notesSlides/notesSlide23.xml"/><Relationship Id="rId16" Type="http://schemas.openxmlformats.org/officeDocument/2006/relationships/image" Target="../media/image106.svg"/><Relationship Id="rId29"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96.svg"/><Relationship Id="rId11" Type="http://schemas.openxmlformats.org/officeDocument/2006/relationships/image" Target="../media/image101.png"/><Relationship Id="rId24" Type="http://schemas.openxmlformats.org/officeDocument/2006/relationships/image" Target="../media/image114.svg"/><Relationship Id="rId32" Type="http://schemas.openxmlformats.org/officeDocument/2006/relationships/image" Target="../media/image122.svg"/><Relationship Id="rId37" Type="http://schemas.openxmlformats.org/officeDocument/2006/relationships/image" Target="../media/image127.png"/><Relationship Id="rId40" Type="http://schemas.openxmlformats.org/officeDocument/2006/relationships/image" Target="../media/image130.svg"/><Relationship Id="rId45" Type="http://schemas.openxmlformats.org/officeDocument/2006/relationships/image" Target="../media/image134.svg"/><Relationship Id="rId5" Type="http://schemas.openxmlformats.org/officeDocument/2006/relationships/image" Target="../media/image95.png"/><Relationship Id="rId15" Type="http://schemas.openxmlformats.org/officeDocument/2006/relationships/image" Target="../media/image105.png"/><Relationship Id="rId23" Type="http://schemas.openxmlformats.org/officeDocument/2006/relationships/image" Target="../media/image113.png"/><Relationship Id="rId28" Type="http://schemas.openxmlformats.org/officeDocument/2006/relationships/image" Target="../media/image118.svg"/><Relationship Id="rId36" Type="http://schemas.openxmlformats.org/officeDocument/2006/relationships/image" Target="../media/image126.svg"/><Relationship Id="rId10" Type="http://schemas.openxmlformats.org/officeDocument/2006/relationships/image" Target="../media/image100.svg"/><Relationship Id="rId19" Type="http://schemas.openxmlformats.org/officeDocument/2006/relationships/image" Target="../media/image109.png"/><Relationship Id="rId31" Type="http://schemas.openxmlformats.org/officeDocument/2006/relationships/image" Target="../media/image121.png"/><Relationship Id="rId44" Type="http://schemas.openxmlformats.org/officeDocument/2006/relationships/image" Target="../media/image133.pn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 Id="rId22" Type="http://schemas.openxmlformats.org/officeDocument/2006/relationships/image" Target="../media/image112.svg"/><Relationship Id="rId27" Type="http://schemas.openxmlformats.org/officeDocument/2006/relationships/image" Target="../media/image117.png"/><Relationship Id="rId30" Type="http://schemas.openxmlformats.org/officeDocument/2006/relationships/image" Target="../media/image120.svg"/><Relationship Id="rId35" Type="http://schemas.openxmlformats.org/officeDocument/2006/relationships/image" Target="../media/image125.png"/><Relationship Id="rId43" Type="http://schemas.openxmlformats.org/officeDocument/2006/relationships/image" Target="../media/image26.png"/><Relationship Id="rId8" Type="http://schemas.openxmlformats.org/officeDocument/2006/relationships/image" Target="../media/image98.svg"/><Relationship Id="rId3" Type="http://schemas.openxmlformats.org/officeDocument/2006/relationships/image" Target="../media/image93.png"/><Relationship Id="rId12" Type="http://schemas.openxmlformats.org/officeDocument/2006/relationships/image" Target="../media/image102.svg"/><Relationship Id="rId17" Type="http://schemas.openxmlformats.org/officeDocument/2006/relationships/image" Target="../media/image107.png"/><Relationship Id="rId25" Type="http://schemas.openxmlformats.org/officeDocument/2006/relationships/image" Target="../media/image115.png"/><Relationship Id="rId33" Type="http://schemas.openxmlformats.org/officeDocument/2006/relationships/image" Target="../media/image123.png"/><Relationship Id="rId38" Type="http://schemas.openxmlformats.org/officeDocument/2006/relationships/image" Target="../media/image128.svg"/><Relationship Id="rId20" Type="http://schemas.openxmlformats.org/officeDocument/2006/relationships/image" Target="../media/image110.svg"/><Relationship Id="rId41" Type="http://schemas.openxmlformats.org/officeDocument/2006/relationships/image" Target="../media/image131.png"/></Relationships>
</file>

<file path=ppt/slides/_rels/slide24.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5.png"/><Relationship Id="rId18" Type="http://schemas.openxmlformats.org/officeDocument/2006/relationships/image" Target="../media/image150.sv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svg"/><Relationship Id="rId17" Type="http://schemas.openxmlformats.org/officeDocument/2006/relationships/image" Target="../media/image149.png"/><Relationship Id="rId2" Type="http://schemas.openxmlformats.org/officeDocument/2006/relationships/notesSlide" Target="../notesSlides/notesSlide24.xml"/><Relationship Id="rId16" Type="http://schemas.openxmlformats.org/officeDocument/2006/relationships/image" Target="../media/image148.svg"/><Relationship Id="rId20" Type="http://schemas.openxmlformats.org/officeDocument/2006/relationships/image" Target="../media/image152.svg"/><Relationship Id="rId1" Type="http://schemas.openxmlformats.org/officeDocument/2006/relationships/slideLayout" Target="../slideLayouts/slideLayout5.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svg"/><Relationship Id="rId19" Type="http://schemas.openxmlformats.org/officeDocument/2006/relationships/image" Target="../media/image151.png"/><Relationship Id="rId4" Type="http://schemas.openxmlformats.org/officeDocument/2006/relationships/image" Target="../media/image136.svg"/><Relationship Id="rId9" Type="http://schemas.openxmlformats.org/officeDocument/2006/relationships/image" Target="../media/image141.png"/><Relationship Id="rId14" Type="http://schemas.openxmlformats.org/officeDocument/2006/relationships/image" Target="../media/image146.svg"/></Relationships>
</file>

<file path=ppt/slides/_rels/slide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54.svg"/></Relationships>
</file>

<file path=ppt/slides/_rels/slide2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ctrTitle"/>
          </p:nvPr>
        </p:nvSpPr>
        <p:spPr>
          <a:xfrm>
            <a:off x="663462" y="1347775"/>
            <a:ext cx="7736700" cy="11025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fr-FR" sz="2100" b="1" dirty="0">
                <a:solidFill>
                  <a:srgbClr val="073763"/>
                </a:solidFill>
                <a:latin typeface="Times New Roman"/>
                <a:ea typeface="Times New Roman"/>
                <a:cs typeface="Times New Roman"/>
                <a:sym typeface="Times New Roman"/>
              </a:rPr>
            </a:br>
            <a:r>
              <a:rPr lang="fr-FR" sz="2100" b="1" dirty="0">
                <a:solidFill>
                  <a:srgbClr val="073763"/>
                </a:solidFill>
                <a:latin typeface="Times New Roman"/>
                <a:ea typeface="Times New Roman"/>
                <a:cs typeface="Times New Roman"/>
                <a:sym typeface="Times New Roman"/>
              </a:rPr>
              <a:t>D</a:t>
            </a:r>
            <a:r>
              <a:rPr lang="en-US" sz="2100" b="1" dirty="0">
                <a:solidFill>
                  <a:srgbClr val="073763"/>
                </a:solidFill>
                <a:latin typeface="Times New Roman"/>
                <a:cs typeface="Times New Roman"/>
              </a:rPr>
              <a:t>evelopment of a ”Fuzz testing” tool for</a:t>
            </a:r>
            <a:br>
              <a:rPr lang="en-US" sz="2100" b="1" dirty="0">
                <a:solidFill>
                  <a:srgbClr val="073763"/>
                </a:solidFill>
                <a:latin typeface="Times New Roman"/>
                <a:cs typeface="Times New Roman"/>
              </a:rPr>
            </a:br>
            <a:r>
              <a:rPr lang="en-US" sz="2100" b="1" dirty="0">
                <a:solidFill>
                  <a:srgbClr val="073763"/>
                </a:solidFill>
                <a:latin typeface="Times New Roman"/>
                <a:cs typeface="Times New Roman"/>
              </a:rPr>
              <a:t>automatic generation of test data for Ethereum smart</a:t>
            </a:r>
            <a:br>
              <a:rPr lang="en-US" sz="2100" b="1" dirty="0">
                <a:solidFill>
                  <a:srgbClr val="073763"/>
                </a:solidFill>
                <a:latin typeface="Times New Roman"/>
                <a:cs typeface="Times New Roman"/>
              </a:rPr>
            </a:br>
            <a:r>
              <a:rPr lang="en-US" sz="2100" b="1" dirty="0">
                <a:solidFill>
                  <a:srgbClr val="073763"/>
                </a:solidFill>
                <a:latin typeface="Times New Roman"/>
                <a:cs typeface="Times New Roman"/>
              </a:rPr>
              <a:t>contracts.</a:t>
            </a:r>
            <a:endParaRPr lang="fr-FR" sz="2100" b="1" dirty="0">
              <a:solidFill>
                <a:srgbClr val="073763"/>
              </a:solidFill>
              <a:latin typeface="Times New Roman"/>
              <a:cs typeface="Times New Roman"/>
              <a:sym typeface="Times New Roman"/>
            </a:endParaRPr>
          </a:p>
        </p:txBody>
      </p:sp>
      <p:sp>
        <p:nvSpPr>
          <p:cNvPr id="130" name="Google Shape;130;p25"/>
          <p:cNvSpPr txBox="1">
            <a:spLocks noGrp="1"/>
          </p:cNvSpPr>
          <p:nvPr>
            <p:ph type="subTitle" idx="1"/>
          </p:nvPr>
        </p:nvSpPr>
        <p:spPr>
          <a:xfrm>
            <a:off x="2071038" y="149975"/>
            <a:ext cx="50898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2400" dirty="0">
                <a:latin typeface="Times New Roman"/>
                <a:ea typeface="Times New Roman"/>
                <a:cs typeface="Times New Roman"/>
                <a:sym typeface="Times New Roman"/>
              </a:rPr>
              <a:t>PROJET DE FIN D’ANN</a:t>
            </a:r>
            <a:r>
              <a:rPr lang="fr" sz="2500" dirty="0">
                <a:solidFill>
                  <a:srgbClr val="677480"/>
                </a:solidFill>
                <a:latin typeface="Times New Roman"/>
                <a:ea typeface="Times New Roman"/>
                <a:cs typeface="Times New Roman"/>
                <a:sym typeface="Times New Roman"/>
              </a:rPr>
              <a:t>ÉE</a:t>
            </a:r>
            <a:endParaRPr sz="2400" dirty="0">
              <a:latin typeface="Times New Roman"/>
              <a:ea typeface="Times New Roman"/>
              <a:cs typeface="Times New Roman"/>
              <a:sym typeface="Times New Roman"/>
            </a:endParaRPr>
          </a:p>
        </p:txBody>
      </p:sp>
      <p:pic>
        <p:nvPicPr>
          <p:cNvPr id="132" name="Google Shape;132;p25"/>
          <p:cNvPicPr preferRelativeResize="0"/>
          <p:nvPr/>
        </p:nvPicPr>
        <p:blipFill>
          <a:blip r:embed="rId3">
            <a:alphaModFix/>
          </a:blip>
          <a:stretch>
            <a:fillRect/>
          </a:stretch>
        </p:blipFill>
        <p:spPr>
          <a:xfrm>
            <a:off x="357550" y="246725"/>
            <a:ext cx="815000" cy="599100"/>
          </a:xfrm>
          <a:prstGeom prst="rect">
            <a:avLst/>
          </a:prstGeom>
          <a:noFill/>
          <a:ln>
            <a:noFill/>
          </a:ln>
        </p:spPr>
      </p:pic>
      <p:sp>
        <p:nvSpPr>
          <p:cNvPr id="133" name="Google Shape;133;p25"/>
          <p:cNvSpPr txBox="1">
            <a:spLocks noGrp="1"/>
          </p:cNvSpPr>
          <p:nvPr>
            <p:ph type="subTitle" idx="1"/>
          </p:nvPr>
        </p:nvSpPr>
        <p:spPr>
          <a:xfrm>
            <a:off x="5949000" y="4259975"/>
            <a:ext cx="3195000" cy="398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FR" sz="1400" b="1" dirty="0">
                <a:latin typeface="Times New Roman"/>
                <a:cs typeface="Times New Roman"/>
              </a:rPr>
              <a:t>SUPERVISOR</a:t>
            </a:r>
            <a:endParaRPr sz="1400" b="1" dirty="0">
              <a:latin typeface="Times New Roman"/>
              <a:cs typeface="Times New Roman"/>
              <a:sym typeface="Times New Roman"/>
            </a:endParaRPr>
          </a:p>
        </p:txBody>
      </p:sp>
      <p:sp>
        <p:nvSpPr>
          <p:cNvPr id="134" name="Google Shape;134;p25"/>
          <p:cNvSpPr txBox="1">
            <a:spLocks noGrp="1"/>
          </p:cNvSpPr>
          <p:nvPr>
            <p:ph type="ctrTitle"/>
          </p:nvPr>
        </p:nvSpPr>
        <p:spPr>
          <a:xfrm>
            <a:off x="6500550" y="4593670"/>
            <a:ext cx="2091900" cy="28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fr" sz="1200" dirty="0">
                <a:latin typeface="Times New Roman"/>
                <a:ea typeface="Times New Roman"/>
                <a:cs typeface="Times New Roman"/>
                <a:sym typeface="Times New Roman"/>
              </a:rPr>
              <a:t>Mrs Mariem Lahami </a:t>
            </a:r>
            <a:endParaRPr sz="1200" dirty="0">
              <a:latin typeface="Times New Roman"/>
              <a:ea typeface="Times New Roman"/>
              <a:cs typeface="Times New Roman"/>
              <a:sym typeface="Times New Roman"/>
            </a:endParaRPr>
          </a:p>
        </p:txBody>
      </p:sp>
      <p:sp>
        <p:nvSpPr>
          <p:cNvPr id="135" name="Google Shape;135;p25"/>
          <p:cNvSpPr txBox="1">
            <a:spLocks noGrp="1"/>
          </p:cNvSpPr>
          <p:nvPr>
            <p:ph type="ctrTitle"/>
          </p:nvPr>
        </p:nvSpPr>
        <p:spPr>
          <a:xfrm>
            <a:off x="3964788" y="701475"/>
            <a:ext cx="1302300" cy="28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fr" sz="1000">
                <a:latin typeface="Times New Roman"/>
                <a:ea typeface="Times New Roman"/>
                <a:cs typeface="Times New Roman"/>
                <a:sym typeface="Times New Roman"/>
              </a:rPr>
              <a:t>2022-2023</a:t>
            </a:r>
            <a:endParaRPr sz="1000">
              <a:latin typeface="Times New Roman"/>
              <a:ea typeface="Times New Roman"/>
              <a:cs typeface="Times New Roman"/>
              <a:sym typeface="Times New Roman"/>
            </a:endParaRPr>
          </a:p>
        </p:txBody>
      </p:sp>
      <p:sp>
        <p:nvSpPr>
          <p:cNvPr id="136" name="Google Shape;136;p25"/>
          <p:cNvSpPr txBox="1">
            <a:spLocks noGrp="1"/>
          </p:cNvSpPr>
          <p:nvPr>
            <p:ph type="subTitle" idx="1"/>
          </p:nvPr>
        </p:nvSpPr>
        <p:spPr>
          <a:xfrm>
            <a:off x="0" y="3068675"/>
            <a:ext cx="3195000" cy="398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400" b="1" dirty="0">
                <a:latin typeface="Times New Roman"/>
                <a:ea typeface="Times New Roman"/>
                <a:cs typeface="Times New Roman"/>
                <a:sym typeface="Times New Roman"/>
              </a:rPr>
              <a:t>DEVELOPED BY</a:t>
            </a:r>
            <a:endParaRPr sz="1400" b="1" dirty="0">
              <a:latin typeface="Times New Roman"/>
              <a:ea typeface="Times New Roman"/>
              <a:cs typeface="Times New Roman"/>
              <a:sym typeface="Times New Roman"/>
            </a:endParaRPr>
          </a:p>
        </p:txBody>
      </p:sp>
      <p:sp>
        <p:nvSpPr>
          <p:cNvPr id="137" name="Google Shape;137;p25"/>
          <p:cNvSpPr txBox="1">
            <a:spLocks noGrp="1"/>
          </p:cNvSpPr>
          <p:nvPr>
            <p:ph type="ctrTitle"/>
          </p:nvPr>
        </p:nvSpPr>
        <p:spPr>
          <a:xfrm>
            <a:off x="551550" y="3466775"/>
            <a:ext cx="2091900" cy="9453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SzPts val="990"/>
              <a:buNone/>
            </a:pPr>
            <a:r>
              <a:rPr lang="fr-FR" sz="1200" dirty="0">
                <a:latin typeface="Times New Roman"/>
                <a:ea typeface="Times New Roman"/>
                <a:cs typeface="Times New Roman"/>
                <a:sym typeface="Times New Roman"/>
              </a:rPr>
              <a:t>Mohamed Ali Mnassar</a:t>
            </a:r>
            <a:br>
              <a:rPr lang="fr-FR" sz="1200" dirty="0">
                <a:latin typeface="Times New Roman"/>
                <a:ea typeface="Times New Roman"/>
                <a:cs typeface="Times New Roman"/>
                <a:sym typeface="Times New Roman"/>
              </a:rPr>
            </a:br>
            <a:r>
              <a:rPr lang="fr-FR" sz="1200" dirty="0">
                <a:latin typeface="Times New Roman"/>
                <a:ea typeface="Times New Roman"/>
                <a:cs typeface="Times New Roman"/>
                <a:sym typeface="Times New Roman"/>
              </a:rPr>
              <a:t>Mohamed Ben Rhouma</a:t>
            </a:r>
            <a:br>
              <a:rPr lang="fr-FR" sz="1200" dirty="0">
                <a:latin typeface="Times New Roman"/>
                <a:ea typeface="Times New Roman"/>
                <a:cs typeface="Times New Roman"/>
                <a:sym typeface="Times New Roman"/>
              </a:rPr>
            </a:br>
            <a:r>
              <a:rPr lang="fr-FR" sz="1200" dirty="0">
                <a:latin typeface="Times New Roman"/>
                <a:ea typeface="Times New Roman"/>
                <a:cs typeface="Times New Roman"/>
                <a:sym typeface="Times New Roman"/>
              </a:rPr>
              <a:t>Racem Mrabet</a:t>
            </a:r>
            <a:endParaRPr sz="1200" dirty="0">
              <a:latin typeface="Times New Roman"/>
              <a:ea typeface="Times New Roman"/>
              <a:cs typeface="Times New Roman"/>
              <a:sym typeface="Times New Roman"/>
            </a:endParaRPr>
          </a:p>
          <a:p>
            <a:pPr marL="0" lvl="0" indent="0" algn="ctr" rtl="0">
              <a:lnSpc>
                <a:spcPct val="115000"/>
              </a:lnSpc>
              <a:spcBef>
                <a:spcPts val="0"/>
              </a:spcBef>
              <a:spcAft>
                <a:spcPts val="0"/>
              </a:spcAft>
              <a:buSzPts val="990"/>
              <a:buNone/>
            </a:pPr>
            <a:endParaRPr sz="1200" dirty="0">
              <a:latin typeface="Times New Roman"/>
              <a:ea typeface="Times New Roman"/>
              <a:cs typeface="Times New Roman"/>
              <a:sym typeface="Times New Roman"/>
            </a:endParaRPr>
          </a:p>
        </p:txBody>
      </p:sp>
      <p:sp>
        <p:nvSpPr>
          <p:cNvPr id="138" name="Google Shape;138;p25"/>
          <p:cNvSpPr txBox="1">
            <a:spLocks noGrp="1"/>
          </p:cNvSpPr>
          <p:nvPr>
            <p:ph type="subTitle" idx="1"/>
          </p:nvPr>
        </p:nvSpPr>
        <p:spPr>
          <a:xfrm>
            <a:off x="5949000" y="3684688"/>
            <a:ext cx="3195000" cy="398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400" b="1" dirty="0">
                <a:latin typeface="Times New Roman"/>
                <a:ea typeface="Times New Roman"/>
                <a:cs typeface="Times New Roman"/>
                <a:sym typeface="Times New Roman"/>
              </a:rPr>
              <a:t>EXAMINATOR</a:t>
            </a:r>
            <a:endParaRPr sz="1400" b="1" dirty="0">
              <a:latin typeface="Times New Roman"/>
              <a:ea typeface="Times New Roman"/>
              <a:cs typeface="Times New Roman"/>
              <a:sym typeface="Times New Roman"/>
            </a:endParaRPr>
          </a:p>
        </p:txBody>
      </p:sp>
      <p:sp>
        <p:nvSpPr>
          <p:cNvPr id="139" name="Google Shape;139;p25"/>
          <p:cNvSpPr txBox="1">
            <a:spLocks noGrp="1"/>
          </p:cNvSpPr>
          <p:nvPr>
            <p:ph type="ctrTitle"/>
          </p:nvPr>
        </p:nvSpPr>
        <p:spPr>
          <a:xfrm>
            <a:off x="6500552" y="4023176"/>
            <a:ext cx="2091900" cy="28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fr-FR" sz="1200" dirty="0">
                <a:latin typeface="Times New Roman"/>
                <a:cs typeface="Times New Roman"/>
              </a:rPr>
              <a:t>Mrs </a:t>
            </a:r>
            <a:r>
              <a:rPr lang="fr" sz="1200" dirty="0">
                <a:latin typeface="Times New Roman"/>
                <a:ea typeface="Times New Roman"/>
                <a:cs typeface="Times New Roman"/>
                <a:sym typeface="Times New Roman"/>
              </a:rPr>
              <a:t> Mouna Baklouti</a:t>
            </a:r>
            <a:endParaRPr sz="1200" dirty="0">
              <a:latin typeface="Times New Roman"/>
              <a:ea typeface="Times New Roman"/>
              <a:cs typeface="Times New Roman"/>
              <a:sym typeface="Times New Roman"/>
            </a:endParaRPr>
          </a:p>
        </p:txBody>
      </p:sp>
      <p:pic>
        <p:nvPicPr>
          <p:cNvPr id="140" name="Google Shape;140;p25"/>
          <p:cNvPicPr preferRelativeResize="0"/>
          <p:nvPr/>
        </p:nvPicPr>
        <p:blipFill>
          <a:blip r:embed="rId4">
            <a:alphaModFix/>
          </a:blip>
          <a:stretch>
            <a:fillRect/>
          </a:stretch>
        </p:blipFill>
        <p:spPr>
          <a:xfrm>
            <a:off x="7886700" y="86175"/>
            <a:ext cx="1026925" cy="1026925"/>
          </a:xfrm>
          <a:prstGeom prst="rect">
            <a:avLst/>
          </a:prstGeom>
          <a:noFill/>
          <a:ln>
            <a:noFill/>
          </a:ln>
        </p:spPr>
      </p:pic>
      <p:sp>
        <p:nvSpPr>
          <p:cNvPr id="142" name="Google Shape;142;p25"/>
          <p:cNvSpPr txBox="1">
            <a:spLocks noGrp="1"/>
          </p:cNvSpPr>
          <p:nvPr>
            <p:ph type="subTitle" idx="1"/>
          </p:nvPr>
        </p:nvSpPr>
        <p:spPr>
          <a:xfrm>
            <a:off x="5949000" y="3109388"/>
            <a:ext cx="3195000" cy="3981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 sz="1400" b="1" dirty="0">
                <a:latin typeface="Times New Roman"/>
                <a:ea typeface="Times New Roman"/>
                <a:cs typeface="Times New Roman"/>
                <a:sym typeface="Times New Roman"/>
              </a:rPr>
              <a:t>PRESIDENT</a:t>
            </a:r>
            <a:endParaRPr sz="1400" b="1" dirty="0">
              <a:latin typeface="Times New Roman"/>
              <a:ea typeface="Times New Roman"/>
              <a:cs typeface="Times New Roman"/>
              <a:sym typeface="Times New Roman"/>
            </a:endParaRPr>
          </a:p>
        </p:txBody>
      </p:sp>
      <p:sp>
        <p:nvSpPr>
          <p:cNvPr id="143" name="Google Shape;143;p25"/>
          <p:cNvSpPr txBox="1">
            <a:spLocks noGrp="1"/>
          </p:cNvSpPr>
          <p:nvPr>
            <p:ph type="ctrTitle"/>
          </p:nvPr>
        </p:nvSpPr>
        <p:spPr>
          <a:xfrm>
            <a:off x="6500550" y="3452682"/>
            <a:ext cx="2091900" cy="28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fr" sz="1200" dirty="0">
                <a:latin typeface="Times New Roman"/>
                <a:ea typeface="Times New Roman"/>
                <a:cs typeface="Times New Roman"/>
                <a:sym typeface="Times New Roman"/>
              </a:rPr>
              <a:t>Mr Tarek Frikha</a:t>
            </a:r>
            <a:endParaRPr sz="1200" dirty="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18" name="Group 17">
            <a:extLst>
              <a:ext uri="{FF2B5EF4-FFF2-40B4-BE49-F238E27FC236}">
                <a16:creationId xmlns:a16="http://schemas.microsoft.com/office/drawing/2014/main" id="{7297B7FF-A435-0AB3-87F0-5F07982B456C}"/>
              </a:ext>
            </a:extLst>
          </p:cNvPr>
          <p:cNvGrpSpPr/>
          <p:nvPr/>
        </p:nvGrpSpPr>
        <p:grpSpPr>
          <a:xfrm>
            <a:off x="1855059" y="1708449"/>
            <a:ext cx="5433882" cy="2328098"/>
            <a:chOff x="788287" y="1674171"/>
            <a:chExt cx="6466775" cy="2788915"/>
          </a:xfrm>
        </p:grpSpPr>
        <p:grpSp>
          <p:nvGrpSpPr>
            <p:cNvPr id="83" name="Group 82">
              <a:extLst>
                <a:ext uri="{FF2B5EF4-FFF2-40B4-BE49-F238E27FC236}">
                  <a16:creationId xmlns:a16="http://schemas.microsoft.com/office/drawing/2014/main" id="{D530A677-228A-4330-BDA1-18CDC8F22E0F}"/>
                </a:ext>
              </a:extLst>
            </p:cNvPr>
            <p:cNvGrpSpPr/>
            <p:nvPr/>
          </p:nvGrpSpPr>
          <p:grpSpPr>
            <a:xfrm>
              <a:off x="788287" y="3223907"/>
              <a:ext cx="1724660" cy="1239179"/>
              <a:chOff x="556203" y="2108784"/>
              <a:chExt cx="2216450" cy="1592533"/>
            </a:xfrm>
          </p:grpSpPr>
          <p:grpSp>
            <p:nvGrpSpPr>
              <p:cNvPr id="84" name="Group 83">
                <a:extLst>
                  <a:ext uri="{FF2B5EF4-FFF2-40B4-BE49-F238E27FC236}">
                    <a16:creationId xmlns:a16="http://schemas.microsoft.com/office/drawing/2014/main" id="{E688EBDB-4C56-4F5D-8EDA-A992EA8BD706}"/>
                  </a:ext>
                </a:extLst>
              </p:cNvPr>
              <p:cNvGrpSpPr/>
              <p:nvPr/>
            </p:nvGrpSpPr>
            <p:grpSpPr>
              <a:xfrm>
                <a:off x="556203" y="2120686"/>
                <a:ext cx="1638529" cy="1379201"/>
                <a:chOff x="556203" y="2120686"/>
                <a:chExt cx="1638529" cy="1379201"/>
              </a:xfrm>
            </p:grpSpPr>
            <p:pic>
              <p:nvPicPr>
                <p:cNvPr id="91" name="Google Shape;1033;p40">
                  <a:extLst>
                    <a:ext uri="{FF2B5EF4-FFF2-40B4-BE49-F238E27FC236}">
                      <a16:creationId xmlns:a16="http://schemas.microsoft.com/office/drawing/2014/main" id="{4DC31CD9-A5FD-43A0-9CE3-D3F368226E5C}"/>
                    </a:ext>
                  </a:extLst>
                </p:cNvPr>
                <p:cNvPicPr preferRelativeResize="0"/>
                <p:nvPr/>
              </p:nvPicPr>
              <p:blipFill rotWithShape="1">
                <a:blip r:embed="rId3">
                  <a:alphaModFix/>
                </a:blip>
                <a:srcRect/>
                <a:stretch/>
              </p:blipFill>
              <p:spPr>
                <a:xfrm>
                  <a:off x="759476" y="2120686"/>
                  <a:ext cx="946230" cy="1119634"/>
                </a:xfrm>
                <a:prstGeom prst="rect">
                  <a:avLst/>
                </a:prstGeom>
                <a:noFill/>
                <a:ln>
                  <a:noFill/>
                </a:ln>
              </p:spPr>
            </p:pic>
            <p:pic>
              <p:nvPicPr>
                <p:cNvPr id="92" name="Picture 91">
                  <a:extLst>
                    <a:ext uri="{FF2B5EF4-FFF2-40B4-BE49-F238E27FC236}">
                      <a16:creationId xmlns:a16="http://schemas.microsoft.com/office/drawing/2014/main" id="{F9877CDA-060D-4333-90C6-6FAA1EC7FC29}"/>
                    </a:ext>
                  </a:extLst>
                </p:cNvPr>
                <p:cNvPicPr>
                  <a:picLocks noChangeAspect="1"/>
                </p:cNvPicPr>
                <p:nvPr/>
              </p:nvPicPr>
              <p:blipFill>
                <a:blip r:embed="rId4"/>
                <a:stretch>
                  <a:fillRect/>
                </a:stretch>
              </p:blipFill>
              <p:spPr>
                <a:xfrm>
                  <a:off x="556203" y="2994992"/>
                  <a:ext cx="1638529" cy="504895"/>
                </a:xfrm>
                <a:prstGeom prst="rect">
                  <a:avLst/>
                </a:prstGeom>
              </p:spPr>
            </p:pic>
          </p:grpSp>
          <p:grpSp>
            <p:nvGrpSpPr>
              <p:cNvPr id="85" name="Group 84">
                <a:extLst>
                  <a:ext uri="{FF2B5EF4-FFF2-40B4-BE49-F238E27FC236}">
                    <a16:creationId xmlns:a16="http://schemas.microsoft.com/office/drawing/2014/main" id="{04FEBF71-5BEA-4BDE-9F0A-49A90EAB197D}"/>
                  </a:ext>
                </a:extLst>
              </p:cNvPr>
              <p:cNvGrpSpPr/>
              <p:nvPr/>
            </p:nvGrpSpPr>
            <p:grpSpPr>
              <a:xfrm>
                <a:off x="1134124" y="2108784"/>
                <a:ext cx="1638529" cy="1379201"/>
                <a:chOff x="556203" y="2120686"/>
                <a:chExt cx="1638529" cy="1379201"/>
              </a:xfrm>
            </p:grpSpPr>
            <p:pic>
              <p:nvPicPr>
                <p:cNvPr id="89" name="Google Shape;1033;p40">
                  <a:extLst>
                    <a:ext uri="{FF2B5EF4-FFF2-40B4-BE49-F238E27FC236}">
                      <a16:creationId xmlns:a16="http://schemas.microsoft.com/office/drawing/2014/main" id="{8BB709CA-6ED5-419B-997F-D792183EF9EE}"/>
                    </a:ext>
                  </a:extLst>
                </p:cNvPr>
                <p:cNvPicPr preferRelativeResize="0"/>
                <p:nvPr/>
              </p:nvPicPr>
              <p:blipFill rotWithShape="1">
                <a:blip r:embed="rId3">
                  <a:alphaModFix/>
                </a:blip>
                <a:srcRect/>
                <a:stretch/>
              </p:blipFill>
              <p:spPr>
                <a:xfrm>
                  <a:off x="759476" y="2120686"/>
                  <a:ext cx="946230" cy="1119634"/>
                </a:xfrm>
                <a:prstGeom prst="rect">
                  <a:avLst/>
                </a:prstGeom>
                <a:noFill/>
                <a:ln>
                  <a:noFill/>
                </a:ln>
              </p:spPr>
            </p:pic>
            <p:pic>
              <p:nvPicPr>
                <p:cNvPr id="90" name="Picture 89">
                  <a:extLst>
                    <a:ext uri="{FF2B5EF4-FFF2-40B4-BE49-F238E27FC236}">
                      <a16:creationId xmlns:a16="http://schemas.microsoft.com/office/drawing/2014/main" id="{C0B165DC-BAED-4A40-92D0-544CFCD2EB8C}"/>
                    </a:ext>
                  </a:extLst>
                </p:cNvPr>
                <p:cNvPicPr>
                  <a:picLocks noChangeAspect="1"/>
                </p:cNvPicPr>
                <p:nvPr/>
              </p:nvPicPr>
              <p:blipFill>
                <a:blip r:embed="rId4"/>
                <a:stretch>
                  <a:fillRect/>
                </a:stretch>
              </p:blipFill>
              <p:spPr>
                <a:xfrm>
                  <a:off x="556203" y="2994992"/>
                  <a:ext cx="1638529" cy="504895"/>
                </a:xfrm>
                <a:prstGeom prst="rect">
                  <a:avLst/>
                </a:prstGeom>
              </p:spPr>
            </p:pic>
          </p:grpSp>
          <p:grpSp>
            <p:nvGrpSpPr>
              <p:cNvPr id="86" name="Group 85">
                <a:extLst>
                  <a:ext uri="{FF2B5EF4-FFF2-40B4-BE49-F238E27FC236}">
                    <a16:creationId xmlns:a16="http://schemas.microsoft.com/office/drawing/2014/main" id="{15F45F2F-5C38-42CE-BC80-654CA9AA0C5B}"/>
                  </a:ext>
                </a:extLst>
              </p:cNvPr>
              <p:cNvGrpSpPr/>
              <p:nvPr/>
            </p:nvGrpSpPr>
            <p:grpSpPr>
              <a:xfrm>
                <a:off x="714147" y="2425736"/>
                <a:ext cx="1638529" cy="1275581"/>
                <a:chOff x="482795" y="2120686"/>
                <a:chExt cx="1638529" cy="1275581"/>
              </a:xfrm>
            </p:grpSpPr>
            <p:pic>
              <p:nvPicPr>
                <p:cNvPr id="87" name="Google Shape;1033;p40">
                  <a:extLst>
                    <a:ext uri="{FF2B5EF4-FFF2-40B4-BE49-F238E27FC236}">
                      <a16:creationId xmlns:a16="http://schemas.microsoft.com/office/drawing/2014/main" id="{1016FBD2-5BF8-4DDD-AEC4-3315C56BDF2C}"/>
                    </a:ext>
                  </a:extLst>
                </p:cNvPr>
                <p:cNvPicPr preferRelativeResize="0"/>
                <p:nvPr/>
              </p:nvPicPr>
              <p:blipFill rotWithShape="1">
                <a:blip r:embed="rId3">
                  <a:alphaModFix/>
                </a:blip>
                <a:srcRect/>
                <a:stretch/>
              </p:blipFill>
              <p:spPr>
                <a:xfrm>
                  <a:off x="759476" y="2120686"/>
                  <a:ext cx="946230" cy="1119634"/>
                </a:xfrm>
                <a:prstGeom prst="rect">
                  <a:avLst/>
                </a:prstGeom>
                <a:noFill/>
                <a:ln>
                  <a:noFill/>
                </a:ln>
              </p:spPr>
            </p:pic>
            <p:pic>
              <p:nvPicPr>
                <p:cNvPr id="88" name="Picture 87">
                  <a:extLst>
                    <a:ext uri="{FF2B5EF4-FFF2-40B4-BE49-F238E27FC236}">
                      <a16:creationId xmlns:a16="http://schemas.microsoft.com/office/drawing/2014/main" id="{F55AD91B-3BFC-421B-8874-2210CCB06AB3}"/>
                    </a:ext>
                  </a:extLst>
                </p:cNvPr>
                <p:cNvPicPr>
                  <a:picLocks noChangeAspect="1"/>
                </p:cNvPicPr>
                <p:nvPr/>
              </p:nvPicPr>
              <p:blipFill>
                <a:blip r:embed="rId4"/>
                <a:stretch>
                  <a:fillRect/>
                </a:stretch>
              </p:blipFill>
              <p:spPr>
                <a:xfrm>
                  <a:off x="482795" y="2891372"/>
                  <a:ext cx="1638529" cy="504895"/>
                </a:xfrm>
                <a:prstGeom prst="rect">
                  <a:avLst/>
                </a:prstGeom>
              </p:spPr>
            </p:pic>
          </p:grpSp>
        </p:grpSp>
        <p:pic>
          <p:nvPicPr>
            <p:cNvPr id="80" name="Picture 79">
              <a:extLst>
                <a:ext uri="{FF2B5EF4-FFF2-40B4-BE49-F238E27FC236}">
                  <a16:creationId xmlns:a16="http://schemas.microsoft.com/office/drawing/2014/main" id="{63B3674E-778A-4582-9C8A-6A2E348706E5}"/>
                </a:ext>
              </a:extLst>
            </p:cNvPr>
            <p:cNvPicPr>
              <a:picLocks noChangeAspect="1"/>
            </p:cNvPicPr>
            <p:nvPr/>
          </p:nvPicPr>
          <p:blipFill>
            <a:blip r:embed="rId5"/>
            <a:stretch>
              <a:fillRect/>
            </a:stretch>
          </p:blipFill>
          <p:spPr>
            <a:xfrm>
              <a:off x="2107366" y="3282825"/>
              <a:ext cx="721197" cy="770721"/>
            </a:xfrm>
            <a:prstGeom prst="rect">
              <a:avLst/>
            </a:prstGeom>
          </p:spPr>
        </p:pic>
        <p:grpSp>
          <p:nvGrpSpPr>
            <p:cNvPr id="16" name="Group 15">
              <a:extLst>
                <a:ext uri="{FF2B5EF4-FFF2-40B4-BE49-F238E27FC236}">
                  <a16:creationId xmlns:a16="http://schemas.microsoft.com/office/drawing/2014/main" id="{1D6C4FFF-8F93-F824-4D8F-B160041F6184}"/>
                </a:ext>
              </a:extLst>
            </p:cNvPr>
            <p:cNvGrpSpPr/>
            <p:nvPr/>
          </p:nvGrpSpPr>
          <p:grpSpPr>
            <a:xfrm>
              <a:off x="789196" y="1674171"/>
              <a:ext cx="6465866" cy="2235554"/>
              <a:chOff x="789196" y="1674171"/>
              <a:chExt cx="6465866" cy="2235554"/>
            </a:xfrm>
          </p:grpSpPr>
          <p:grpSp>
            <p:nvGrpSpPr>
              <p:cNvPr id="45" name="Group 44">
                <a:extLst>
                  <a:ext uri="{FF2B5EF4-FFF2-40B4-BE49-F238E27FC236}">
                    <a16:creationId xmlns:a16="http://schemas.microsoft.com/office/drawing/2014/main" id="{E48455C1-EDE2-4361-814A-89A4321C632A}"/>
                  </a:ext>
                </a:extLst>
              </p:cNvPr>
              <p:cNvGrpSpPr/>
              <p:nvPr/>
            </p:nvGrpSpPr>
            <p:grpSpPr>
              <a:xfrm>
                <a:off x="5355410" y="2336391"/>
                <a:ext cx="1899652" cy="1171675"/>
                <a:chOff x="6674445" y="2333678"/>
                <a:chExt cx="1899652" cy="1171675"/>
              </a:xfrm>
            </p:grpSpPr>
            <p:grpSp>
              <p:nvGrpSpPr>
                <p:cNvPr id="46" name="Group 45">
                  <a:extLst>
                    <a:ext uri="{FF2B5EF4-FFF2-40B4-BE49-F238E27FC236}">
                      <a16:creationId xmlns:a16="http://schemas.microsoft.com/office/drawing/2014/main" id="{08FB6090-89C3-43BF-A8BF-305CECE5765F}"/>
                    </a:ext>
                  </a:extLst>
                </p:cNvPr>
                <p:cNvGrpSpPr/>
                <p:nvPr/>
              </p:nvGrpSpPr>
              <p:grpSpPr>
                <a:xfrm>
                  <a:off x="6674445" y="2333678"/>
                  <a:ext cx="1448002" cy="1171675"/>
                  <a:chOff x="6674445" y="2333678"/>
                  <a:chExt cx="1448002" cy="1171675"/>
                </a:xfrm>
              </p:grpSpPr>
              <p:pic>
                <p:nvPicPr>
                  <p:cNvPr id="50" name="Google Shape;1035;p40">
                    <a:extLst>
                      <a:ext uri="{FF2B5EF4-FFF2-40B4-BE49-F238E27FC236}">
                        <a16:creationId xmlns:a16="http://schemas.microsoft.com/office/drawing/2014/main" id="{9950E6E8-66A8-4687-B777-5C73E2A9C31F}"/>
                      </a:ext>
                    </a:extLst>
                  </p:cNvPr>
                  <p:cNvPicPr preferRelativeResize="0"/>
                  <p:nvPr/>
                </p:nvPicPr>
                <p:blipFill rotWithShape="1">
                  <a:blip r:embed="rId6">
                    <a:alphaModFix/>
                  </a:blip>
                  <a:srcRect/>
                  <a:stretch/>
                </p:blipFill>
                <p:spPr>
                  <a:xfrm>
                    <a:off x="6752955" y="2333678"/>
                    <a:ext cx="986070" cy="1052640"/>
                  </a:xfrm>
                  <a:prstGeom prst="rect">
                    <a:avLst/>
                  </a:prstGeom>
                  <a:noFill/>
                  <a:ln>
                    <a:noFill/>
                  </a:ln>
                </p:spPr>
              </p:pic>
              <p:pic>
                <p:nvPicPr>
                  <p:cNvPr id="51" name="Picture 50">
                    <a:extLst>
                      <a:ext uri="{FF2B5EF4-FFF2-40B4-BE49-F238E27FC236}">
                        <a16:creationId xmlns:a16="http://schemas.microsoft.com/office/drawing/2014/main" id="{95E1A0A9-1DD8-487C-9DB8-DADBF3C1CF11}"/>
                      </a:ext>
                    </a:extLst>
                  </p:cNvPr>
                  <p:cNvPicPr>
                    <a:picLocks noChangeAspect="1"/>
                  </p:cNvPicPr>
                  <p:nvPr/>
                </p:nvPicPr>
                <p:blipFill>
                  <a:blip r:embed="rId7"/>
                  <a:stretch>
                    <a:fillRect/>
                  </a:stretch>
                </p:blipFill>
                <p:spPr>
                  <a:xfrm>
                    <a:off x="6674445" y="3181458"/>
                    <a:ext cx="1448002" cy="323895"/>
                  </a:xfrm>
                  <a:prstGeom prst="rect">
                    <a:avLst/>
                  </a:prstGeom>
                </p:spPr>
              </p:pic>
            </p:grpSp>
            <p:grpSp>
              <p:nvGrpSpPr>
                <p:cNvPr id="47" name="Group 46">
                  <a:extLst>
                    <a:ext uri="{FF2B5EF4-FFF2-40B4-BE49-F238E27FC236}">
                      <a16:creationId xmlns:a16="http://schemas.microsoft.com/office/drawing/2014/main" id="{BE82DCCE-A16C-42DB-BA88-81D4148D1FD2}"/>
                    </a:ext>
                  </a:extLst>
                </p:cNvPr>
                <p:cNvGrpSpPr/>
                <p:nvPr/>
              </p:nvGrpSpPr>
              <p:grpSpPr>
                <a:xfrm>
                  <a:off x="7126095" y="2333678"/>
                  <a:ext cx="1448002" cy="1171675"/>
                  <a:chOff x="6674445" y="2333678"/>
                  <a:chExt cx="1448002" cy="1171675"/>
                </a:xfrm>
              </p:grpSpPr>
              <p:pic>
                <p:nvPicPr>
                  <p:cNvPr id="48" name="Google Shape;1035;p40">
                    <a:extLst>
                      <a:ext uri="{FF2B5EF4-FFF2-40B4-BE49-F238E27FC236}">
                        <a16:creationId xmlns:a16="http://schemas.microsoft.com/office/drawing/2014/main" id="{C4E58E7B-5993-4C26-877C-D6FAB3F8623B}"/>
                      </a:ext>
                    </a:extLst>
                  </p:cNvPr>
                  <p:cNvPicPr preferRelativeResize="0"/>
                  <p:nvPr/>
                </p:nvPicPr>
                <p:blipFill rotWithShape="1">
                  <a:blip r:embed="rId6">
                    <a:alphaModFix/>
                  </a:blip>
                  <a:srcRect/>
                  <a:stretch/>
                </p:blipFill>
                <p:spPr>
                  <a:xfrm>
                    <a:off x="6752955" y="2333678"/>
                    <a:ext cx="986070" cy="1052640"/>
                  </a:xfrm>
                  <a:prstGeom prst="rect">
                    <a:avLst/>
                  </a:prstGeom>
                  <a:noFill/>
                  <a:ln>
                    <a:noFill/>
                  </a:ln>
                </p:spPr>
              </p:pic>
              <p:pic>
                <p:nvPicPr>
                  <p:cNvPr id="49" name="Picture 48">
                    <a:extLst>
                      <a:ext uri="{FF2B5EF4-FFF2-40B4-BE49-F238E27FC236}">
                        <a16:creationId xmlns:a16="http://schemas.microsoft.com/office/drawing/2014/main" id="{1A8DF859-DB40-4B0E-8FBF-3C7986D27C40}"/>
                      </a:ext>
                    </a:extLst>
                  </p:cNvPr>
                  <p:cNvPicPr>
                    <a:picLocks noChangeAspect="1"/>
                  </p:cNvPicPr>
                  <p:nvPr/>
                </p:nvPicPr>
                <p:blipFill>
                  <a:blip r:embed="rId7"/>
                  <a:stretch>
                    <a:fillRect/>
                  </a:stretch>
                </p:blipFill>
                <p:spPr>
                  <a:xfrm>
                    <a:off x="6674445" y="3181458"/>
                    <a:ext cx="1448002" cy="323895"/>
                  </a:xfrm>
                  <a:prstGeom prst="rect">
                    <a:avLst/>
                  </a:prstGeom>
                </p:spPr>
              </p:pic>
            </p:grpSp>
          </p:grpSp>
          <p:grpSp>
            <p:nvGrpSpPr>
              <p:cNvPr id="62" name="Group 61">
                <a:extLst>
                  <a:ext uri="{FF2B5EF4-FFF2-40B4-BE49-F238E27FC236}">
                    <a16:creationId xmlns:a16="http://schemas.microsoft.com/office/drawing/2014/main" id="{27A73DBF-2D50-4E27-8F5E-B01FFFDB52B2}"/>
                  </a:ext>
                </a:extLst>
              </p:cNvPr>
              <p:cNvGrpSpPr/>
              <p:nvPr/>
            </p:nvGrpSpPr>
            <p:grpSpPr>
              <a:xfrm>
                <a:off x="789196" y="1891483"/>
                <a:ext cx="1727366" cy="1319935"/>
                <a:chOff x="556203" y="2108784"/>
                <a:chExt cx="2216450" cy="1696153"/>
              </a:xfrm>
            </p:grpSpPr>
            <p:grpSp>
              <p:nvGrpSpPr>
                <p:cNvPr id="63" name="Group 62">
                  <a:extLst>
                    <a:ext uri="{FF2B5EF4-FFF2-40B4-BE49-F238E27FC236}">
                      <a16:creationId xmlns:a16="http://schemas.microsoft.com/office/drawing/2014/main" id="{668819B5-D835-4E30-9962-1AEE251D623F}"/>
                    </a:ext>
                  </a:extLst>
                </p:cNvPr>
                <p:cNvGrpSpPr/>
                <p:nvPr/>
              </p:nvGrpSpPr>
              <p:grpSpPr>
                <a:xfrm>
                  <a:off x="556203" y="2120686"/>
                  <a:ext cx="1638529" cy="1379201"/>
                  <a:chOff x="556203" y="2120686"/>
                  <a:chExt cx="1638529" cy="1379201"/>
                </a:xfrm>
              </p:grpSpPr>
              <p:pic>
                <p:nvPicPr>
                  <p:cNvPr id="70" name="Google Shape;1033;p40">
                    <a:extLst>
                      <a:ext uri="{FF2B5EF4-FFF2-40B4-BE49-F238E27FC236}">
                        <a16:creationId xmlns:a16="http://schemas.microsoft.com/office/drawing/2014/main" id="{59F9F3BD-7F19-47EA-A5C2-04FC5585A1C3}"/>
                      </a:ext>
                    </a:extLst>
                  </p:cNvPr>
                  <p:cNvPicPr preferRelativeResize="0"/>
                  <p:nvPr/>
                </p:nvPicPr>
                <p:blipFill rotWithShape="1">
                  <a:blip r:embed="rId3">
                    <a:alphaModFix/>
                  </a:blip>
                  <a:srcRect/>
                  <a:stretch/>
                </p:blipFill>
                <p:spPr>
                  <a:xfrm>
                    <a:off x="759476" y="2120686"/>
                    <a:ext cx="946230" cy="1119634"/>
                  </a:xfrm>
                  <a:prstGeom prst="rect">
                    <a:avLst/>
                  </a:prstGeom>
                  <a:noFill/>
                  <a:ln>
                    <a:noFill/>
                  </a:ln>
                </p:spPr>
              </p:pic>
              <p:pic>
                <p:nvPicPr>
                  <p:cNvPr id="71" name="Picture 70">
                    <a:extLst>
                      <a:ext uri="{FF2B5EF4-FFF2-40B4-BE49-F238E27FC236}">
                        <a16:creationId xmlns:a16="http://schemas.microsoft.com/office/drawing/2014/main" id="{DFB8C1B4-A5D0-4DCC-8CBA-B7E4622DC476}"/>
                      </a:ext>
                    </a:extLst>
                  </p:cNvPr>
                  <p:cNvPicPr>
                    <a:picLocks noChangeAspect="1"/>
                  </p:cNvPicPr>
                  <p:nvPr/>
                </p:nvPicPr>
                <p:blipFill>
                  <a:blip r:embed="rId4"/>
                  <a:stretch>
                    <a:fillRect/>
                  </a:stretch>
                </p:blipFill>
                <p:spPr>
                  <a:xfrm>
                    <a:off x="556203" y="2994992"/>
                    <a:ext cx="1638529" cy="504895"/>
                  </a:xfrm>
                  <a:prstGeom prst="rect">
                    <a:avLst/>
                  </a:prstGeom>
                </p:spPr>
              </p:pic>
            </p:grpSp>
            <p:grpSp>
              <p:nvGrpSpPr>
                <p:cNvPr id="64" name="Group 63">
                  <a:extLst>
                    <a:ext uri="{FF2B5EF4-FFF2-40B4-BE49-F238E27FC236}">
                      <a16:creationId xmlns:a16="http://schemas.microsoft.com/office/drawing/2014/main" id="{C9DE2417-1EAD-4038-923A-F61DBAF5635F}"/>
                    </a:ext>
                  </a:extLst>
                </p:cNvPr>
                <p:cNvGrpSpPr/>
                <p:nvPr/>
              </p:nvGrpSpPr>
              <p:grpSpPr>
                <a:xfrm>
                  <a:off x="1134124" y="2108784"/>
                  <a:ext cx="1638529" cy="1379201"/>
                  <a:chOff x="556203" y="2120686"/>
                  <a:chExt cx="1638529" cy="1379201"/>
                </a:xfrm>
              </p:grpSpPr>
              <p:pic>
                <p:nvPicPr>
                  <p:cNvPr id="68" name="Google Shape;1033;p40">
                    <a:extLst>
                      <a:ext uri="{FF2B5EF4-FFF2-40B4-BE49-F238E27FC236}">
                        <a16:creationId xmlns:a16="http://schemas.microsoft.com/office/drawing/2014/main" id="{A717856B-8E36-44C6-8012-E6C2680BA724}"/>
                      </a:ext>
                    </a:extLst>
                  </p:cNvPr>
                  <p:cNvPicPr preferRelativeResize="0"/>
                  <p:nvPr/>
                </p:nvPicPr>
                <p:blipFill rotWithShape="1">
                  <a:blip r:embed="rId3">
                    <a:alphaModFix/>
                  </a:blip>
                  <a:srcRect/>
                  <a:stretch/>
                </p:blipFill>
                <p:spPr>
                  <a:xfrm>
                    <a:off x="759476" y="2120686"/>
                    <a:ext cx="946230" cy="1119634"/>
                  </a:xfrm>
                  <a:prstGeom prst="rect">
                    <a:avLst/>
                  </a:prstGeom>
                  <a:noFill/>
                  <a:ln>
                    <a:noFill/>
                  </a:ln>
                </p:spPr>
              </p:pic>
              <p:pic>
                <p:nvPicPr>
                  <p:cNvPr id="69" name="Picture 68">
                    <a:extLst>
                      <a:ext uri="{FF2B5EF4-FFF2-40B4-BE49-F238E27FC236}">
                        <a16:creationId xmlns:a16="http://schemas.microsoft.com/office/drawing/2014/main" id="{9B070265-0052-47FC-A969-D2CD61919209}"/>
                      </a:ext>
                    </a:extLst>
                  </p:cNvPr>
                  <p:cNvPicPr>
                    <a:picLocks noChangeAspect="1"/>
                  </p:cNvPicPr>
                  <p:nvPr/>
                </p:nvPicPr>
                <p:blipFill>
                  <a:blip r:embed="rId4"/>
                  <a:stretch>
                    <a:fillRect/>
                  </a:stretch>
                </p:blipFill>
                <p:spPr>
                  <a:xfrm>
                    <a:off x="556203" y="2994992"/>
                    <a:ext cx="1638529" cy="504895"/>
                  </a:xfrm>
                  <a:prstGeom prst="rect">
                    <a:avLst/>
                  </a:prstGeom>
                </p:spPr>
              </p:pic>
            </p:grpSp>
            <p:grpSp>
              <p:nvGrpSpPr>
                <p:cNvPr id="65" name="Group 64">
                  <a:extLst>
                    <a:ext uri="{FF2B5EF4-FFF2-40B4-BE49-F238E27FC236}">
                      <a16:creationId xmlns:a16="http://schemas.microsoft.com/office/drawing/2014/main" id="{A9EA3DC7-B2DD-4B2E-BC1A-9244EB1125F3}"/>
                    </a:ext>
                  </a:extLst>
                </p:cNvPr>
                <p:cNvGrpSpPr/>
                <p:nvPr/>
              </p:nvGrpSpPr>
              <p:grpSpPr>
                <a:xfrm>
                  <a:off x="787555" y="2425736"/>
                  <a:ext cx="1638529" cy="1379201"/>
                  <a:chOff x="556203" y="2120686"/>
                  <a:chExt cx="1638529" cy="1379201"/>
                </a:xfrm>
              </p:grpSpPr>
              <p:pic>
                <p:nvPicPr>
                  <p:cNvPr id="66" name="Google Shape;1033;p40">
                    <a:extLst>
                      <a:ext uri="{FF2B5EF4-FFF2-40B4-BE49-F238E27FC236}">
                        <a16:creationId xmlns:a16="http://schemas.microsoft.com/office/drawing/2014/main" id="{DB863946-A2DB-4381-A6E6-358CD9A34851}"/>
                      </a:ext>
                    </a:extLst>
                  </p:cNvPr>
                  <p:cNvPicPr preferRelativeResize="0"/>
                  <p:nvPr/>
                </p:nvPicPr>
                <p:blipFill rotWithShape="1">
                  <a:blip r:embed="rId3">
                    <a:alphaModFix/>
                  </a:blip>
                  <a:srcRect/>
                  <a:stretch/>
                </p:blipFill>
                <p:spPr>
                  <a:xfrm>
                    <a:off x="759476" y="2120686"/>
                    <a:ext cx="946230" cy="1119634"/>
                  </a:xfrm>
                  <a:prstGeom prst="rect">
                    <a:avLst/>
                  </a:prstGeom>
                  <a:noFill/>
                  <a:ln>
                    <a:noFill/>
                  </a:ln>
                </p:spPr>
              </p:pic>
              <p:pic>
                <p:nvPicPr>
                  <p:cNvPr id="67" name="Picture 66">
                    <a:extLst>
                      <a:ext uri="{FF2B5EF4-FFF2-40B4-BE49-F238E27FC236}">
                        <a16:creationId xmlns:a16="http://schemas.microsoft.com/office/drawing/2014/main" id="{39D70183-1746-40A7-992A-E54EEBAD059D}"/>
                      </a:ext>
                    </a:extLst>
                  </p:cNvPr>
                  <p:cNvPicPr>
                    <a:picLocks noChangeAspect="1"/>
                  </p:cNvPicPr>
                  <p:nvPr/>
                </p:nvPicPr>
                <p:blipFill>
                  <a:blip r:embed="rId4"/>
                  <a:stretch>
                    <a:fillRect/>
                  </a:stretch>
                </p:blipFill>
                <p:spPr>
                  <a:xfrm>
                    <a:off x="556203" y="2994992"/>
                    <a:ext cx="1638529" cy="504895"/>
                  </a:xfrm>
                  <a:prstGeom prst="rect">
                    <a:avLst/>
                  </a:prstGeom>
                </p:spPr>
              </p:pic>
            </p:grpSp>
          </p:grpSp>
          <p:pic>
            <p:nvPicPr>
              <p:cNvPr id="3" name="Picture 2">
                <a:extLst>
                  <a:ext uri="{FF2B5EF4-FFF2-40B4-BE49-F238E27FC236}">
                    <a16:creationId xmlns:a16="http://schemas.microsoft.com/office/drawing/2014/main" id="{A74D8553-B463-4B1E-8CAF-DD02EA4D3DF9}"/>
                  </a:ext>
                </a:extLst>
              </p:cNvPr>
              <p:cNvPicPr>
                <a:picLocks noChangeAspect="1"/>
              </p:cNvPicPr>
              <p:nvPr/>
            </p:nvPicPr>
            <p:blipFill>
              <a:blip r:embed="rId8"/>
              <a:stretch>
                <a:fillRect/>
              </a:stretch>
            </p:blipFill>
            <p:spPr>
              <a:xfrm>
                <a:off x="3470902" y="1962734"/>
                <a:ext cx="2033141" cy="1946991"/>
              </a:xfrm>
              <a:prstGeom prst="rect">
                <a:avLst/>
              </a:prstGeom>
            </p:spPr>
          </p:pic>
          <p:sp>
            <p:nvSpPr>
              <p:cNvPr id="73" name="Google Shape;987;p39">
                <a:extLst>
                  <a:ext uri="{FF2B5EF4-FFF2-40B4-BE49-F238E27FC236}">
                    <a16:creationId xmlns:a16="http://schemas.microsoft.com/office/drawing/2014/main" id="{57FFB569-BBD0-40D5-A6EE-D026142568C8}"/>
                  </a:ext>
                </a:extLst>
              </p:cNvPr>
              <p:cNvSpPr txBox="1"/>
              <p:nvPr/>
            </p:nvSpPr>
            <p:spPr>
              <a:xfrm>
                <a:off x="4079602" y="1674171"/>
                <a:ext cx="1851161"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Failed!</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9" name="Picture 8">
                <a:extLst>
                  <a:ext uri="{FF2B5EF4-FFF2-40B4-BE49-F238E27FC236}">
                    <a16:creationId xmlns:a16="http://schemas.microsoft.com/office/drawing/2014/main" id="{C6D96FC3-0E19-41D6-B0F4-0563E0E80FD2}"/>
                  </a:ext>
                </a:extLst>
              </p:cNvPr>
              <p:cNvPicPr>
                <a:picLocks noChangeAspect="1"/>
              </p:cNvPicPr>
              <p:nvPr/>
            </p:nvPicPr>
            <p:blipFill>
              <a:blip r:embed="rId5"/>
              <a:stretch>
                <a:fillRect/>
              </a:stretch>
            </p:blipFill>
            <p:spPr>
              <a:xfrm>
                <a:off x="2103613" y="1921452"/>
                <a:ext cx="721197" cy="770721"/>
              </a:xfrm>
              <a:prstGeom prst="rect">
                <a:avLst/>
              </a:prstGeom>
            </p:spPr>
          </p:pic>
          <p:cxnSp>
            <p:nvCxnSpPr>
              <p:cNvPr id="13" name="Connector: Elbow 12">
                <a:extLst>
                  <a:ext uri="{FF2B5EF4-FFF2-40B4-BE49-F238E27FC236}">
                    <a16:creationId xmlns:a16="http://schemas.microsoft.com/office/drawing/2014/main" id="{6ACEE755-75A1-4031-B0C7-361C925841EB}"/>
                  </a:ext>
                </a:extLst>
              </p:cNvPr>
              <p:cNvCxnSpPr>
                <a:cxnSpLocks/>
              </p:cNvCxnSpPr>
              <p:nvPr/>
            </p:nvCxnSpPr>
            <p:spPr>
              <a:xfrm rot="10800000">
                <a:off x="2935126" y="2306812"/>
                <a:ext cx="912976" cy="887298"/>
              </a:xfrm>
              <a:prstGeom prst="bentConnector3">
                <a:avLst>
                  <a:gd name="adj1" fmla="val 50000"/>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69C2F90-0546-4070-B355-9CFC0F2F25C9}"/>
                  </a:ext>
                </a:extLst>
              </p:cNvPr>
              <p:cNvCxnSpPr>
                <a:cxnSpLocks/>
              </p:cNvCxnSpPr>
              <p:nvPr/>
            </p:nvCxnSpPr>
            <p:spPr>
              <a:xfrm rot="10800000" flipV="1">
                <a:off x="2907073" y="3194109"/>
                <a:ext cx="963238" cy="528130"/>
              </a:xfrm>
              <a:prstGeom prst="bentConnector3">
                <a:avLst>
                  <a:gd name="adj1" fmla="val 50000"/>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 name="Google Shape;948;p39">
            <a:extLst>
              <a:ext uri="{FF2B5EF4-FFF2-40B4-BE49-F238E27FC236}">
                <a16:creationId xmlns:a16="http://schemas.microsoft.com/office/drawing/2014/main" id="{AC8531C7-C7C0-FBD0-37C4-056BBF9F1ACB}"/>
              </a:ext>
            </a:extLst>
          </p:cNvPr>
          <p:cNvSpPr txBox="1">
            <a:spLocks noGrp="1"/>
          </p:cNvSpPr>
          <p:nvPr>
            <p:ph type="title"/>
          </p:nvPr>
        </p:nvSpPr>
        <p:spPr>
          <a:xfrm>
            <a:off x="6250012" y="21590"/>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4000" dirty="0">
                <a:solidFill>
                  <a:srgbClr val="002060"/>
                </a:solidFill>
              </a:rPr>
              <a:t>01</a:t>
            </a:r>
            <a:endParaRPr sz="4000" dirty="0">
              <a:solidFill>
                <a:srgbClr val="002060"/>
              </a:solidFill>
            </a:endParaRPr>
          </a:p>
        </p:txBody>
      </p:sp>
      <p:sp>
        <p:nvSpPr>
          <p:cNvPr id="8" name="Google Shape;949;p39">
            <a:extLst>
              <a:ext uri="{FF2B5EF4-FFF2-40B4-BE49-F238E27FC236}">
                <a16:creationId xmlns:a16="http://schemas.microsoft.com/office/drawing/2014/main" id="{C7F31DB8-17F6-43AD-38C7-F5254D11E97B}"/>
              </a:ext>
            </a:extLst>
          </p:cNvPr>
          <p:cNvSpPr txBox="1">
            <a:spLocks noGrp="1"/>
          </p:cNvSpPr>
          <p:nvPr>
            <p:ph type="title" idx="2"/>
          </p:nvPr>
        </p:nvSpPr>
        <p:spPr>
          <a:xfrm>
            <a:off x="6830645" y="761887"/>
            <a:ext cx="2381815" cy="946562"/>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1400" b="0" dirty="0">
                <a:solidFill>
                  <a:srgbClr val="002060"/>
                </a:solidFill>
              </a:rPr>
              <a:t>Context and </a:t>
            </a:r>
            <a:r>
              <a:rPr lang="en" sz="1400" dirty="0">
                <a:solidFill>
                  <a:srgbClr val="002060"/>
                </a:solidFill>
              </a:rPr>
              <a:t>Motivations </a:t>
            </a:r>
            <a:endParaRPr sz="2400" dirty="0">
              <a:solidFill>
                <a:srgbClr val="002060"/>
              </a:solidFill>
            </a:endParaRPr>
          </a:p>
        </p:txBody>
      </p:sp>
      <p:cxnSp>
        <p:nvCxnSpPr>
          <p:cNvPr id="10" name="Google Shape;952;p39">
            <a:extLst>
              <a:ext uri="{FF2B5EF4-FFF2-40B4-BE49-F238E27FC236}">
                <a16:creationId xmlns:a16="http://schemas.microsoft.com/office/drawing/2014/main" id="{D5D260E4-8D64-331C-8AF0-60CAE49AB734}"/>
              </a:ext>
            </a:extLst>
          </p:cNvPr>
          <p:cNvCxnSpPr>
            <a:stCxn id="11" idx="6"/>
          </p:cNvCxnSpPr>
          <p:nvPr/>
        </p:nvCxnSpPr>
        <p:spPr>
          <a:xfrm rot="10800000">
            <a:off x="7888170" y="638466"/>
            <a:ext cx="1146454" cy="0"/>
          </a:xfrm>
          <a:prstGeom prst="straightConnector1">
            <a:avLst/>
          </a:prstGeom>
          <a:noFill/>
          <a:ln w="9525" cap="flat" cmpd="sng">
            <a:solidFill>
              <a:schemeClr val="lt1"/>
            </a:solidFill>
            <a:prstDash val="solid"/>
            <a:round/>
            <a:headEnd type="none" w="sm" len="sm"/>
            <a:tailEnd type="none" w="sm" len="sm"/>
          </a:ln>
        </p:spPr>
      </p:cxnSp>
      <p:sp>
        <p:nvSpPr>
          <p:cNvPr id="11" name="Google Shape;953;p39">
            <a:extLst>
              <a:ext uri="{FF2B5EF4-FFF2-40B4-BE49-F238E27FC236}">
                <a16:creationId xmlns:a16="http://schemas.microsoft.com/office/drawing/2014/main" id="{3495C067-7FCE-9C16-3294-27B1B7252AEA}"/>
              </a:ext>
            </a:extLst>
          </p:cNvPr>
          <p:cNvSpPr/>
          <p:nvPr/>
        </p:nvSpPr>
        <p:spPr>
          <a:xfrm flipH="1">
            <a:off x="9034625" y="603080"/>
            <a:ext cx="19426" cy="70773"/>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1" name="Google Shape;987;p39">
            <a:extLst>
              <a:ext uri="{FF2B5EF4-FFF2-40B4-BE49-F238E27FC236}">
                <a16:creationId xmlns:a16="http://schemas.microsoft.com/office/drawing/2014/main" id="{78350F4B-AAD1-14FC-5F35-F1E13E0D257C}"/>
              </a:ext>
            </a:extLst>
          </p:cNvPr>
          <p:cNvSpPr txBox="1"/>
          <p:nvPr/>
        </p:nvSpPr>
        <p:spPr>
          <a:xfrm>
            <a:off x="6074596" y="4636013"/>
            <a:ext cx="3047493" cy="338554"/>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kern="0" spc="0" normalizeH="0" baseline="0">
                <a:ln>
                  <a:noFill/>
                </a:ln>
                <a:solidFill>
                  <a:srgbClr val="002060"/>
                </a:solidFill>
                <a:effectLst/>
                <a:uLnTx/>
                <a:uFillTx/>
                <a:latin typeface="Amasis MT Pro" panose="02040504050005020304" pitchFamily="18" charset="0"/>
              </a:defRPr>
            </a:lvl1pPr>
          </a:lstStyle>
          <a:p>
            <a:r>
              <a:rPr lang="en-US" sz="1600" dirty="0"/>
              <a:t>Smart Contracts are </a:t>
            </a:r>
            <a:r>
              <a:rPr lang="en-US" sz="1600" dirty="0">
                <a:solidFill>
                  <a:srgbClr val="FF0000"/>
                </a:solidFill>
              </a:rPr>
              <a:t>Immutable</a:t>
            </a:r>
            <a:r>
              <a:rPr lang="en-US" sz="1600" dirty="0"/>
              <a:t>!</a:t>
            </a:r>
            <a:endParaRPr sz="1600" dirty="0"/>
          </a:p>
        </p:txBody>
      </p:sp>
    </p:spTree>
    <p:extLst>
      <p:ext uri="{BB962C8B-B14F-4D97-AF65-F5344CB8AC3E}">
        <p14:creationId xmlns:p14="http://schemas.microsoft.com/office/powerpoint/2010/main" val="1664176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1"/>
          <p:cNvSpPr txBox="1">
            <a:spLocks noGrp="1"/>
          </p:cNvSpPr>
          <p:nvPr>
            <p:ph type="title"/>
          </p:nvPr>
        </p:nvSpPr>
        <p:spPr>
          <a:xfrm>
            <a:off x="2472853" y="3016213"/>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6000" dirty="0"/>
              <a:t>02</a:t>
            </a:r>
            <a:endParaRPr sz="6000" dirty="0"/>
          </a:p>
        </p:txBody>
      </p:sp>
      <p:sp>
        <p:nvSpPr>
          <p:cNvPr id="1048" name="Google Shape;1048;p41"/>
          <p:cNvSpPr txBox="1">
            <a:spLocks noGrp="1"/>
          </p:cNvSpPr>
          <p:nvPr>
            <p:ph type="title" idx="2"/>
          </p:nvPr>
        </p:nvSpPr>
        <p:spPr>
          <a:xfrm>
            <a:off x="885741" y="1475285"/>
            <a:ext cx="7305706" cy="1820715"/>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9600" dirty="0"/>
              <a:t>Problematic</a:t>
            </a:r>
            <a:endParaRPr sz="9600" dirty="0"/>
          </a:p>
        </p:txBody>
      </p:sp>
      <p:grpSp>
        <p:nvGrpSpPr>
          <p:cNvPr id="1049" name="Google Shape;1049;p41"/>
          <p:cNvGrpSpPr/>
          <p:nvPr/>
        </p:nvGrpSpPr>
        <p:grpSpPr>
          <a:xfrm>
            <a:off x="1460085" y="2890142"/>
            <a:ext cx="6459162" cy="238623"/>
            <a:chOff x="4788672" y="2177404"/>
            <a:chExt cx="3478000" cy="192185"/>
          </a:xfrm>
        </p:grpSpPr>
        <p:sp>
          <p:nvSpPr>
            <p:cNvPr id="1050" name="Google Shape;1050;p41"/>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051" name="Google Shape;1051;p41"/>
            <p:cNvCxnSpPr>
              <a:stCxn id="1052" idx="6"/>
              <a:endCxn id="1053" idx="2"/>
            </p:cNvCxnSpPr>
            <p:nvPr/>
          </p:nvCxnSpPr>
          <p:spPr>
            <a:xfrm rot="10800000">
              <a:off x="4845772" y="2272517"/>
              <a:ext cx="3363900" cy="0"/>
            </a:xfrm>
            <a:prstGeom prst="straightConnector1">
              <a:avLst/>
            </a:prstGeom>
            <a:noFill/>
            <a:ln w="9525" cap="flat" cmpd="sng">
              <a:solidFill>
                <a:schemeClr val="lt1"/>
              </a:solidFill>
              <a:prstDash val="solid"/>
              <a:round/>
              <a:headEnd type="none" w="sm" len="sm"/>
              <a:tailEnd type="none" w="sm" len="sm"/>
            </a:ln>
          </p:spPr>
        </p:cxnSp>
        <p:sp>
          <p:nvSpPr>
            <p:cNvPr id="1053" name="Google Shape;1053;p41"/>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2" name="Google Shape;1052;p41"/>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054" name="Google Shape;1054;p41"/>
          <p:cNvGrpSpPr/>
          <p:nvPr/>
        </p:nvGrpSpPr>
        <p:grpSpPr>
          <a:xfrm flipH="1">
            <a:off x="7834772" y="2544125"/>
            <a:ext cx="1929500" cy="2210100"/>
            <a:chOff x="295725" y="-3462825"/>
            <a:chExt cx="1929500" cy="2210100"/>
          </a:xfrm>
        </p:grpSpPr>
        <p:sp>
          <p:nvSpPr>
            <p:cNvPr id="1055" name="Google Shape;1055;p41"/>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6" name="Google Shape;1056;p41"/>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7" name="Google Shape;1057;p41"/>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8" name="Google Shape;1058;p41"/>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9" name="Google Shape;1059;p41"/>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0" name="Google Shape;1060;p41"/>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1" name="Google Shape;1061;p41"/>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2" name="Google Shape;1062;p41"/>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3" name="Google Shape;1063;p41"/>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4" name="Google Shape;1064;p41"/>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5" name="Google Shape;1065;p41"/>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6" name="Google Shape;1066;p41"/>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7" name="Google Shape;1067;p41"/>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8" name="Google Shape;1068;p41"/>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9" name="Google Shape;1069;p41"/>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0" name="Google Shape;1070;p41"/>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1" name="Google Shape;1071;p41"/>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2" name="Google Shape;1072;p41"/>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3" name="Google Shape;1073;p41"/>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4" name="Google Shape;1074;p41"/>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5" name="Google Shape;1075;p41"/>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6" name="Google Shape;1076;p41"/>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7" name="Google Shape;1077;p41"/>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8" name="Google Shape;1078;p41"/>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9" name="Google Shape;1079;p41"/>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grpSp>
        <p:nvGrpSpPr>
          <p:cNvPr id="1054" name="Google Shape;1054;p41"/>
          <p:cNvGrpSpPr/>
          <p:nvPr/>
        </p:nvGrpSpPr>
        <p:grpSpPr>
          <a:xfrm flipH="1">
            <a:off x="7834772" y="2544125"/>
            <a:ext cx="1929500" cy="2210100"/>
            <a:chOff x="295725" y="-3462825"/>
            <a:chExt cx="1929500" cy="2210100"/>
          </a:xfrm>
        </p:grpSpPr>
        <p:sp>
          <p:nvSpPr>
            <p:cNvPr id="1055" name="Google Shape;1055;p41"/>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6" name="Google Shape;1056;p41"/>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7" name="Google Shape;1057;p41"/>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8" name="Google Shape;1058;p41"/>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9" name="Google Shape;1059;p41"/>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0" name="Google Shape;1060;p41"/>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1" name="Google Shape;1061;p41"/>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2" name="Google Shape;1062;p41"/>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3" name="Google Shape;1063;p41"/>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4" name="Google Shape;1064;p41"/>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5" name="Google Shape;1065;p41"/>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6" name="Google Shape;1066;p41"/>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7" name="Google Shape;1067;p41"/>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8" name="Google Shape;1068;p41"/>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9" name="Google Shape;1069;p41"/>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0" name="Google Shape;1070;p41"/>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1" name="Google Shape;1071;p41"/>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2" name="Google Shape;1072;p41"/>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3" name="Google Shape;1073;p41"/>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4" name="Google Shape;1074;p41"/>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5" name="Google Shape;1075;p41"/>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6" name="Google Shape;1076;p41"/>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7" name="Google Shape;1077;p41"/>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8" name="Google Shape;1078;p41"/>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9" name="Google Shape;1079;p41"/>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pic>
        <p:nvPicPr>
          <p:cNvPr id="1026" name="Picture 2">
            <a:extLst>
              <a:ext uri="{FF2B5EF4-FFF2-40B4-BE49-F238E27FC236}">
                <a16:creationId xmlns:a16="http://schemas.microsoft.com/office/drawing/2014/main" id="{19021083-C392-A63F-15C8-874351561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917" y="570177"/>
            <a:ext cx="6980067" cy="39478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B3AA289-9C46-0FC9-DD28-8BC2DCAA0420}"/>
              </a:ext>
            </a:extLst>
          </p:cNvPr>
          <p:cNvSpPr txBox="1"/>
          <p:nvPr/>
        </p:nvSpPr>
        <p:spPr>
          <a:xfrm>
            <a:off x="1714345" y="1112605"/>
            <a:ext cx="6556202" cy="523220"/>
          </a:xfrm>
          <a:prstGeom prst="rect">
            <a:avLst/>
          </a:prstGeom>
          <a:noFill/>
        </p:spPr>
        <p:txBody>
          <a:bodyPr wrap="square" rtlCol="0">
            <a:spAutoFit/>
          </a:bodyPr>
          <a:lstStyle/>
          <a:p>
            <a:r>
              <a:rPr lang="fr-FR" sz="2800" dirty="0">
                <a:solidFill>
                  <a:srgbClr val="FF0000"/>
                </a:solidFill>
                <a:latin typeface="Aharoni" panose="02010803020104030203" pitchFamily="2" charset="-79"/>
                <a:cs typeface="Aharoni" panose="02010803020104030203" pitchFamily="2" charset="-79"/>
              </a:rPr>
              <a:t>Careless code breeds catastrophes</a:t>
            </a:r>
          </a:p>
        </p:txBody>
      </p:sp>
    </p:spTree>
    <p:extLst>
      <p:ext uri="{BB962C8B-B14F-4D97-AF65-F5344CB8AC3E}">
        <p14:creationId xmlns:p14="http://schemas.microsoft.com/office/powerpoint/2010/main" val="3881435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1"/>
          <p:cNvSpPr txBox="1">
            <a:spLocks noGrp="1"/>
          </p:cNvSpPr>
          <p:nvPr>
            <p:ph type="title"/>
          </p:nvPr>
        </p:nvSpPr>
        <p:spPr>
          <a:xfrm>
            <a:off x="2472853" y="3016213"/>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6000" dirty="0"/>
              <a:t>03</a:t>
            </a:r>
            <a:endParaRPr sz="6000" dirty="0"/>
          </a:p>
        </p:txBody>
      </p:sp>
      <p:sp>
        <p:nvSpPr>
          <p:cNvPr id="1048" name="Google Shape;1048;p41"/>
          <p:cNvSpPr txBox="1">
            <a:spLocks noGrp="1"/>
          </p:cNvSpPr>
          <p:nvPr>
            <p:ph type="title" idx="2"/>
          </p:nvPr>
        </p:nvSpPr>
        <p:spPr>
          <a:xfrm>
            <a:off x="-376862" y="1974217"/>
            <a:ext cx="7305706" cy="1820715"/>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5400" dirty="0"/>
              <a:t>Related Work</a:t>
            </a:r>
            <a:endParaRPr sz="5400" dirty="0"/>
          </a:p>
        </p:txBody>
      </p:sp>
      <p:grpSp>
        <p:nvGrpSpPr>
          <p:cNvPr id="1049" name="Google Shape;1049;p41"/>
          <p:cNvGrpSpPr/>
          <p:nvPr/>
        </p:nvGrpSpPr>
        <p:grpSpPr>
          <a:xfrm>
            <a:off x="1460085" y="2890142"/>
            <a:ext cx="6459162" cy="238623"/>
            <a:chOff x="4788672" y="2177404"/>
            <a:chExt cx="3478000" cy="192185"/>
          </a:xfrm>
        </p:grpSpPr>
        <p:sp>
          <p:nvSpPr>
            <p:cNvPr id="1050" name="Google Shape;1050;p41"/>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051" name="Google Shape;1051;p41"/>
            <p:cNvCxnSpPr>
              <a:stCxn id="1052" idx="6"/>
              <a:endCxn id="1053" idx="2"/>
            </p:cNvCxnSpPr>
            <p:nvPr/>
          </p:nvCxnSpPr>
          <p:spPr>
            <a:xfrm rot="10800000">
              <a:off x="4845772" y="2272517"/>
              <a:ext cx="3363900" cy="0"/>
            </a:xfrm>
            <a:prstGeom prst="straightConnector1">
              <a:avLst/>
            </a:prstGeom>
            <a:noFill/>
            <a:ln w="9525" cap="flat" cmpd="sng">
              <a:solidFill>
                <a:schemeClr val="lt1"/>
              </a:solidFill>
              <a:prstDash val="solid"/>
              <a:round/>
              <a:headEnd type="none" w="sm" len="sm"/>
              <a:tailEnd type="none" w="sm" len="sm"/>
            </a:ln>
          </p:spPr>
        </p:cxnSp>
        <p:sp>
          <p:nvSpPr>
            <p:cNvPr id="1053" name="Google Shape;1053;p41"/>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2" name="Google Shape;1052;p41"/>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054" name="Google Shape;1054;p41"/>
          <p:cNvGrpSpPr/>
          <p:nvPr/>
        </p:nvGrpSpPr>
        <p:grpSpPr>
          <a:xfrm flipH="1">
            <a:off x="7834772" y="2544125"/>
            <a:ext cx="1929500" cy="2210100"/>
            <a:chOff x="295725" y="-3462825"/>
            <a:chExt cx="1929500" cy="2210100"/>
          </a:xfrm>
        </p:grpSpPr>
        <p:sp>
          <p:nvSpPr>
            <p:cNvPr id="1055" name="Google Shape;1055;p41"/>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6" name="Google Shape;1056;p41"/>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7" name="Google Shape;1057;p41"/>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8" name="Google Shape;1058;p41"/>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9" name="Google Shape;1059;p41"/>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0" name="Google Shape;1060;p41"/>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1" name="Google Shape;1061;p41"/>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2" name="Google Shape;1062;p41"/>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3" name="Google Shape;1063;p41"/>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4" name="Google Shape;1064;p41"/>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5" name="Google Shape;1065;p41"/>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6" name="Google Shape;1066;p41"/>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7" name="Google Shape;1067;p41"/>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8" name="Google Shape;1068;p41"/>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9" name="Google Shape;1069;p41"/>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0" name="Google Shape;1070;p41"/>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1" name="Google Shape;1071;p41"/>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2" name="Google Shape;1072;p41"/>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3" name="Google Shape;1073;p41"/>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4" name="Google Shape;1074;p41"/>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5" name="Google Shape;1075;p41"/>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6" name="Google Shape;1076;p41"/>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7" name="Google Shape;1077;p41"/>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8" name="Google Shape;1078;p41"/>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9" name="Google Shape;1079;p41"/>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2640556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42"/>
          <p:cNvSpPr txBox="1">
            <a:spLocks noGrp="1"/>
          </p:cNvSpPr>
          <p:nvPr>
            <p:ph type="title"/>
          </p:nvPr>
        </p:nvSpPr>
        <p:spPr>
          <a:xfrm>
            <a:off x="5843371" y="-88185"/>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6000" dirty="0"/>
              <a:t>03</a:t>
            </a:r>
            <a:endParaRPr sz="6000" dirty="0"/>
          </a:p>
        </p:txBody>
      </p:sp>
      <p:sp>
        <p:nvSpPr>
          <p:cNvPr id="1087" name="Google Shape;1087;p42"/>
          <p:cNvSpPr txBox="1">
            <a:spLocks noGrp="1"/>
          </p:cNvSpPr>
          <p:nvPr>
            <p:ph type="title" idx="2"/>
          </p:nvPr>
        </p:nvSpPr>
        <p:spPr>
          <a:xfrm>
            <a:off x="6816013" y="809384"/>
            <a:ext cx="2048525" cy="422055"/>
          </a:xfrm>
          <a:prstGeom prst="rect">
            <a:avLst/>
          </a:prstGeom>
          <a:noFill/>
          <a:ln>
            <a:noFill/>
          </a:ln>
        </p:spPr>
        <p:txBody>
          <a:bodyPr spcFirstLastPara="1" wrap="square" lIns="91425" tIns="0" rIns="91425" bIns="0" anchor="t" anchorCtr="0">
            <a:noAutofit/>
          </a:bodyPr>
          <a:lstStyle/>
          <a:p>
            <a:pPr lvl="0" algn="r" rtl="0">
              <a:lnSpc>
                <a:spcPct val="100000"/>
              </a:lnSpc>
              <a:spcBef>
                <a:spcPts val="0"/>
              </a:spcBef>
              <a:spcAft>
                <a:spcPts val="0"/>
              </a:spcAft>
              <a:buSzPts val="4000"/>
            </a:pPr>
            <a:r>
              <a:rPr lang="en" sz="1800" dirty="0"/>
              <a:t>Related Work</a:t>
            </a:r>
            <a:endParaRPr dirty="0"/>
          </a:p>
        </p:txBody>
      </p:sp>
      <p:grpSp>
        <p:nvGrpSpPr>
          <p:cNvPr id="1088" name="Google Shape;1088;p42"/>
          <p:cNvGrpSpPr/>
          <p:nvPr/>
        </p:nvGrpSpPr>
        <p:grpSpPr>
          <a:xfrm>
            <a:off x="7868710" y="776610"/>
            <a:ext cx="1185341" cy="238623"/>
            <a:chOff x="4788672" y="2177404"/>
            <a:chExt cx="3478000" cy="192185"/>
          </a:xfrm>
        </p:grpSpPr>
        <p:sp>
          <p:nvSpPr>
            <p:cNvPr id="1089" name="Google Shape;1089;p42"/>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cxnSp>
          <p:nvCxnSpPr>
            <p:cNvPr id="1090" name="Google Shape;1090;p42"/>
            <p:cNvCxnSpPr>
              <a:stCxn id="1091" idx="6"/>
              <a:endCxn id="1092" idx="2"/>
            </p:cNvCxnSpPr>
            <p:nvPr/>
          </p:nvCxnSpPr>
          <p:spPr>
            <a:xfrm rot="10800000">
              <a:off x="4845772" y="2272517"/>
              <a:ext cx="3363900" cy="0"/>
            </a:xfrm>
            <a:prstGeom prst="straightConnector1">
              <a:avLst/>
            </a:prstGeom>
            <a:noFill/>
            <a:ln w="9525" cap="flat" cmpd="sng">
              <a:solidFill>
                <a:schemeClr val="lt1"/>
              </a:solidFill>
              <a:prstDash val="solid"/>
              <a:round/>
              <a:headEnd type="none" w="sm" len="sm"/>
              <a:tailEnd type="none" w="sm" len="sm"/>
            </a:ln>
          </p:spPr>
        </p:cxnSp>
        <p:sp>
          <p:nvSpPr>
            <p:cNvPr id="1092" name="Google Shape;1092;p42"/>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91" name="Google Shape;1091;p42"/>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093" name="Google Shape;1093;p42"/>
          <p:cNvGrpSpPr/>
          <p:nvPr/>
        </p:nvGrpSpPr>
        <p:grpSpPr>
          <a:xfrm flipH="1">
            <a:off x="7834772" y="2544125"/>
            <a:ext cx="1929500" cy="2210100"/>
            <a:chOff x="295725" y="-3462825"/>
            <a:chExt cx="1929500" cy="2210100"/>
          </a:xfrm>
        </p:grpSpPr>
        <p:sp>
          <p:nvSpPr>
            <p:cNvPr id="1094" name="Google Shape;1094;p42"/>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95" name="Google Shape;1095;p42"/>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96" name="Google Shape;1096;p42"/>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97" name="Google Shape;1097;p42"/>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98" name="Google Shape;1098;p42"/>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99" name="Google Shape;1099;p42"/>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0" name="Google Shape;1100;p42"/>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1" name="Google Shape;1101;p42"/>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2" name="Google Shape;1102;p42"/>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3" name="Google Shape;1103;p42"/>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4" name="Google Shape;1104;p42"/>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5" name="Google Shape;1105;p42"/>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6" name="Google Shape;1106;p42"/>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7" name="Google Shape;1107;p42"/>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8" name="Google Shape;1108;p42"/>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09" name="Google Shape;1109;p42"/>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0" name="Google Shape;1110;p42"/>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1" name="Google Shape;1111;p42"/>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2" name="Google Shape;1112;p42"/>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3" name="Google Shape;1113;p42"/>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4" name="Google Shape;1114;p42"/>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5" name="Google Shape;1115;p42"/>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6" name="Google Shape;1116;p42"/>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7" name="Google Shape;1117;p42"/>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18" name="Google Shape;1118;p42"/>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pic>
        <p:nvPicPr>
          <p:cNvPr id="1120" name="Google Shape;1120;p42" descr="remix-ide · GitHub Topics · GitHub"/>
          <p:cNvPicPr preferRelativeResize="0"/>
          <p:nvPr/>
        </p:nvPicPr>
        <p:blipFill rotWithShape="1">
          <a:blip r:embed="rId3">
            <a:alphaModFix/>
          </a:blip>
          <a:srcRect/>
          <a:stretch/>
        </p:blipFill>
        <p:spPr>
          <a:xfrm>
            <a:off x="451955" y="1900814"/>
            <a:ext cx="1849317" cy="1761254"/>
          </a:xfrm>
          <a:prstGeom prst="rect">
            <a:avLst/>
          </a:prstGeom>
          <a:noFill/>
          <a:ln>
            <a:noFill/>
          </a:ln>
        </p:spPr>
      </p:pic>
      <p:sp>
        <p:nvSpPr>
          <p:cNvPr id="2" name="ZoneTexte 1">
            <a:extLst>
              <a:ext uri="{FF2B5EF4-FFF2-40B4-BE49-F238E27FC236}">
                <a16:creationId xmlns:a16="http://schemas.microsoft.com/office/drawing/2014/main" id="{27753529-0A9D-49A4-5A56-A14FE917C07B}"/>
              </a:ext>
            </a:extLst>
          </p:cNvPr>
          <p:cNvSpPr txBox="1"/>
          <p:nvPr/>
        </p:nvSpPr>
        <p:spPr>
          <a:xfrm>
            <a:off x="2649938" y="1219200"/>
            <a:ext cx="6267222" cy="646331"/>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integrated development environments (IDEs) for Ethereum smart contract development.</a:t>
            </a:r>
          </a:p>
        </p:txBody>
      </p:sp>
      <p:sp>
        <p:nvSpPr>
          <p:cNvPr id="3" name="ZoneTexte 2">
            <a:extLst>
              <a:ext uri="{FF2B5EF4-FFF2-40B4-BE49-F238E27FC236}">
                <a16:creationId xmlns:a16="http://schemas.microsoft.com/office/drawing/2014/main" id="{C6CC0CAE-3106-03A6-3ABF-658EAE4DDEE9}"/>
              </a:ext>
            </a:extLst>
          </p:cNvPr>
          <p:cNvSpPr txBox="1"/>
          <p:nvPr/>
        </p:nvSpPr>
        <p:spPr>
          <a:xfrm>
            <a:off x="2649938" y="1992728"/>
            <a:ext cx="4260278" cy="369332"/>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Solidity code editor </a:t>
            </a:r>
          </a:p>
        </p:txBody>
      </p:sp>
      <p:sp>
        <p:nvSpPr>
          <p:cNvPr id="4" name="ZoneTexte 3">
            <a:extLst>
              <a:ext uri="{FF2B5EF4-FFF2-40B4-BE49-F238E27FC236}">
                <a16:creationId xmlns:a16="http://schemas.microsoft.com/office/drawing/2014/main" id="{76980980-9F75-134B-CFA3-F42F8507DA98}"/>
              </a:ext>
            </a:extLst>
          </p:cNvPr>
          <p:cNvSpPr txBox="1"/>
          <p:nvPr/>
        </p:nvSpPr>
        <p:spPr>
          <a:xfrm>
            <a:off x="2669247" y="2781441"/>
            <a:ext cx="4987275"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Compilation and deployment of smart contracts to the Ethereum network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ZoneTexte 4">
            <a:extLst>
              <a:ext uri="{FF2B5EF4-FFF2-40B4-BE49-F238E27FC236}">
                <a16:creationId xmlns:a16="http://schemas.microsoft.com/office/drawing/2014/main" id="{C20CA393-DE94-419E-D026-6CFBCD03AE02}"/>
              </a:ext>
            </a:extLst>
          </p:cNvPr>
          <p:cNvSpPr txBox="1"/>
          <p:nvPr/>
        </p:nvSpPr>
        <p:spPr>
          <a:xfrm>
            <a:off x="2671568" y="3884600"/>
            <a:ext cx="4052578" cy="92333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Another valuable feature of Remix is its built-in testing capabilities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ZoneTexte 5">
            <a:extLst>
              <a:ext uri="{FF2B5EF4-FFF2-40B4-BE49-F238E27FC236}">
                <a16:creationId xmlns:a16="http://schemas.microsoft.com/office/drawing/2014/main" id="{DF5D031D-87EA-C567-C139-CA4164E97A36}"/>
              </a:ext>
            </a:extLst>
          </p:cNvPr>
          <p:cNvSpPr txBox="1"/>
          <p:nvPr/>
        </p:nvSpPr>
        <p:spPr>
          <a:xfrm>
            <a:off x="622042" y="232123"/>
            <a:ext cx="412004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600" b="1" i="0" u="none" strike="noStrike" kern="1200" cap="none" spc="0" normalizeH="0" baseline="0" noProof="0" dirty="0">
                <a:ln>
                  <a:noFill/>
                </a:ln>
                <a:solidFill>
                  <a:srgbClr val="9900CC"/>
                </a:solidFill>
                <a:effectLst/>
                <a:uLnTx/>
                <a:uFillTx/>
                <a:latin typeface="Calibri" panose="020F0502020204030204"/>
                <a:ea typeface="+mn-ea"/>
                <a:cs typeface="+mn-cs"/>
              </a:rPr>
              <a:t>Remix</a:t>
            </a:r>
            <a:endParaRPr kumimoji="0" lang="en-US" sz="3600" b="1" i="0" u="none" strike="noStrike" kern="1200" cap="none" spc="0" normalizeH="0" baseline="0" noProof="0" dirty="0">
              <a:ln>
                <a:noFill/>
              </a:ln>
              <a:solidFill>
                <a:srgbClr val="9900CC"/>
              </a:solidFill>
              <a:effectLst/>
              <a:uLnTx/>
              <a:uFillTx/>
              <a:latin typeface="Calibri" panose="020F0502020204030204"/>
              <a:ea typeface="+mn-ea"/>
              <a:cs typeface="+mn-cs"/>
            </a:endParaRPr>
          </a:p>
        </p:txBody>
      </p:sp>
      <p:grpSp>
        <p:nvGrpSpPr>
          <p:cNvPr id="59" name="Google Shape;1054;p41">
            <a:extLst>
              <a:ext uri="{FF2B5EF4-FFF2-40B4-BE49-F238E27FC236}">
                <a16:creationId xmlns:a16="http://schemas.microsoft.com/office/drawing/2014/main" id="{DEAA99E0-3D67-F790-6003-8569F74ED944}"/>
              </a:ext>
            </a:extLst>
          </p:cNvPr>
          <p:cNvGrpSpPr/>
          <p:nvPr/>
        </p:nvGrpSpPr>
        <p:grpSpPr>
          <a:xfrm flipH="1">
            <a:off x="7987172" y="2696525"/>
            <a:ext cx="1929500" cy="2210100"/>
            <a:chOff x="295725" y="-3462825"/>
            <a:chExt cx="1929500" cy="2210100"/>
          </a:xfrm>
        </p:grpSpPr>
        <p:sp>
          <p:nvSpPr>
            <p:cNvPr id="60" name="Google Shape;1055;p41">
              <a:extLst>
                <a:ext uri="{FF2B5EF4-FFF2-40B4-BE49-F238E27FC236}">
                  <a16:creationId xmlns:a16="http://schemas.microsoft.com/office/drawing/2014/main" id="{D37F6523-753D-9793-7ADF-60A25A61A3B4}"/>
                </a:ext>
              </a:extLst>
            </p:cNvPr>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1" name="Google Shape;1056;p41">
              <a:extLst>
                <a:ext uri="{FF2B5EF4-FFF2-40B4-BE49-F238E27FC236}">
                  <a16:creationId xmlns:a16="http://schemas.microsoft.com/office/drawing/2014/main" id="{9DFBE8DF-9A44-7CE5-8DE1-7A61ADBE0A13}"/>
                </a:ext>
              </a:extLst>
            </p:cNvPr>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2" name="Google Shape;1057;p41">
              <a:extLst>
                <a:ext uri="{FF2B5EF4-FFF2-40B4-BE49-F238E27FC236}">
                  <a16:creationId xmlns:a16="http://schemas.microsoft.com/office/drawing/2014/main" id="{ACFBD5FF-8F29-73A4-7158-702224FF1EA3}"/>
                </a:ext>
              </a:extLst>
            </p:cNvPr>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3" name="Google Shape;1058;p41">
              <a:extLst>
                <a:ext uri="{FF2B5EF4-FFF2-40B4-BE49-F238E27FC236}">
                  <a16:creationId xmlns:a16="http://schemas.microsoft.com/office/drawing/2014/main" id="{127394E9-065A-FACE-D059-F9E88879D749}"/>
                </a:ext>
              </a:extLst>
            </p:cNvPr>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4" name="Google Shape;1059;p41">
              <a:extLst>
                <a:ext uri="{FF2B5EF4-FFF2-40B4-BE49-F238E27FC236}">
                  <a16:creationId xmlns:a16="http://schemas.microsoft.com/office/drawing/2014/main" id="{AE2502D8-B9E2-692D-EB66-F2B5CABC50E3}"/>
                </a:ext>
              </a:extLst>
            </p:cNvPr>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5" name="Google Shape;1060;p41">
              <a:extLst>
                <a:ext uri="{FF2B5EF4-FFF2-40B4-BE49-F238E27FC236}">
                  <a16:creationId xmlns:a16="http://schemas.microsoft.com/office/drawing/2014/main" id="{D804BB35-C01E-8B14-1895-B14010383A23}"/>
                </a:ext>
              </a:extLst>
            </p:cNvPr>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6" name="Google Shape;1061;p41">
              <a:extLst>
                <a:ext uri="{FF2B5EF4-FFF2-40B4-BE49-F238E27FC236}">
                  <a16:creationId xmlns:a16="http://schemas.microsoft.com/office/drawing/2014/main" id="{D498F8DA-DB08-E3AA-6AB7-F523CF73ECC4}"/>
                </a:ext>
              </a:extLst>
            </p:cNvPr>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7" name="Google Shape;1062;p41">
              <a:extLst>
                <a:ext uri="{FF2B5EF4-FFF2-40B4-BE49-F238E27FC236}">
                  <a16:creationId xmlns:a16="http://schemas.microsoft.com/office/drawing/2014/main" id="{107D2D65-5DAD-B195-14AF-6916D90E1152}"/>
                </a:ext>
              </a:extLst>
            </p:cNvPr>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8" name="Google Shape;1063;p41">
              <a:extLst>
                <a:ext uri="{FF2B5EF4-FFF2-40B4-BE49-F238E27FC236}">
                  <a16:creationId xmlns:a16="http://schemas.microsoft.com/office/drawing/2014/main" id="{B3833931-0162-FED8-4254-BFBC896B767F}"/>
                </a:ext>
              </a:extLst>
            </p:cNvPr>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29" name="Google Shape;1064;p41">
              <a:extLst>
                <a:ext uri="{FF2B5EF4-FFF2-40B4-BE49-F238E27FC236}">
                  <a16:creationId xmlns:a16="http://schemas.microsoft.com/office/drawing/2014/main" id="{DC40D6C2-69B0-EFE7-9EAC-184E3B078276}"/>
                </a:ext>
              </a:extLst>
            </p:cNvPr>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0" name="Google Shape;1065;p41">
              <a:extLst>
                <a:ext uri="{FF2B5EF4-FFF2-40B4-BE49-F238E27FC236}">
                  <a16:creationId xmlns:a16="http://schemas.microsoft.com/office/drawing/2014/main" id="{DA396E48-7868-282D-1BA2-F91B1F158CA6}"/>
                </a:ext>
              </a:extLst>
            </p:cNvPr>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1" name="Google Shape;1066;p41">
              <a:extLst>
                <a:ext uri="{FF2B5EF4-FFF2-40B4-BE49-F238E27FC236}">
                  <a16:creationId xmlns:a16="http://schemas.microsoft.com/office/drawing/2014/main" id="{09B481DC-754D-6C17-33A5-0E65058A32A8}"/>
                </a:ext>
              </a:extLst>
            </p:cNvPr>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2" name="Google Shape;1067;p41">
              <a:extLst>
                <a:ext uri="{FF2B5EF4-FFF2-40B4-BE49-F238E27FC236}">
                  <a16:creationId xmlns:a16="http://schemas.microsoft.com/office/drawing/2014/main" id="{CC8EAE28-CA6F-3C62-BF44-D82332733C99}"/>
                </a:ext>
              </a:extLst>
            </p:cNvPr>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3" name="Google Shape;1068;p41">
              <a:extLst>
                <a:ext uri="{FF2B5EF4-FFF2-40B4-BE49-F238E27FC236}">
                  <a16:creationId xmlns:a16="http://schemas.microsoft.com/office/drawing/2014/main" id="{04846DF8-EB3F-6D3B-E26D-B8EA12FDCF33}"/>
                </a:ext>
              </a:extLst>
            </p:cNvPr>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4" name="Google Shape;1069;p41">
              <a:extLst>
                <a:ext uri="{FF2B5EF4-FFF2-40B4-BE49-F238E27FC236}">
                  <a16:creationId xmlns:a16="http://schemas.microsoft.com/office/drawing/2014/main" id="{8E526210-2C45-66ED-2AA7-032B150D4FA0}"/>
                </a:ext>
              </a:extLst>
            </p:cNvPr>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5" name="Google Shape;1070;p41">
              <a:extLst>
                <a:ext uri="{FF2B5EF4-FFF2-40B4-BE49-F238E27FC236}">
                  <a16:creationId xmlns:a16="http://schemas.microsoft.com/office/drawing/2014/main" id="{81AF29EE-DCB0-8376-15C4-762A4B540BD5}"/>
                </a:ext>
              </a:extLst>
            </p:cNvPr>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6" name="Google Shape;1071;p41">
              <a:extLst>
                <a:ext uri="{FF2B5EF4-FFF2-40B4-BE49-F238E27FC236}">
                  <a16:creationId xmlns:a16="http://schemas.microsoft.com/office/drawing/2014/main" id="{4D949500-4053-2D8A-6895-189C82513B8E}"/>
                </a:ext>
              </a:extLst>
            </p:cNvPr>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7" name="Google Shape;1072;p41">
              <a:extLst>
                <a:ext uri="{FF2B5EF4-FFF2-40B4-BE49-F238E27FC236}">
                  <a16:creationId xmlns:a16="http://schemas.microsoft.com/office/drawing/2014/main" id="{C28F135C-4C8A-40C7-AF83-980FC83690CE}"/>
                </a:ext>
              </a:extLst>
            </p:cNvPr>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8" name="Google Shape;1073;p41">
              <a:extLst>
                <a:ext uri="{FF2B5EF4-FFF2-40B4-BE49-F238E27FC236}">
                  <a16:creationId xmlns:a16="http://schemas.microsoft.com/office/drawing/2014/main" id="{DF6DE8F4-F4C5-1762-3CB8-2741813A508C}"/>
                </a:ext>
              </a:extLst>
            </p:cNvPr>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9" name="Google Shape;1074;p41">
              <a:extLst>
                <a:ext uri="{FF2B5EF4-FFF2-40B4-BE49-F238E27FC236}">
                  <a16:creationId xmlns:a16="http://schemas.microsoft.com/office/drawing/2014/main" id="{53E7D433-52E3-6B3A-E61A-462520D61186}"/>
                </a:ext>
              </a:extLst>
            </p:cNvPr>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0" name="Google Shape;1075;p41">
              <a:extLst>
                <a:ext uri="{FF2B5EF4-FFF2-40B4-BE49-F238E27FC236}">
                  <a16:creationId xmlns:a16="http://schemas.microsoft.com/office/drawing/2014/main" id="{2D227531-44F8-5AE5-E217-B574CC815C31}"/>
                </a:ext>
              </a:extLst>
            </p:cNvPr>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1" name="Google Shape;1076;p41">
              <a:extLst>
                <a:ext uri="{FF2B5EF4-FFF2-40B4-BE49-F238E27FC236}">
                  <a16:creationId xmlns:a16="http://schemas.microsoft.com/office/drawing/2014/main" id="{25D1D1D1-0FE2-633B-4F70-012EE7A38C07}"/>
                </a:ext>
              </a:extLst>
            </p:cNvPr>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2" name="Google Shape;1077;p41">
              <a:extLst>
                <a:ext uri="{FF2B5EF4-FFF2-40B4-BE49-F238E27FC236}">
                  <a16:creationId xmlns:a16="http://schemas.microsoft.com/office/drawing/2014/main" id="{573876A6-AEA2-376D-2FC9-89DBF81AE848}"/>
                </a:ext>
              </a:extLst>
            </p:cNvPr>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3" name="Google Shape;1078;p41">
              <a:extLst>
                <a:ext uri="{FF2B5EF4-FFF2-40B4-BE49-F238E27FC236}">
                  <a16:creationId xmlns:a16="http://schemas.microsoft.com/office/drawing/2014/main" id="{0B44C100-C568-5CFE-7582-DE5A17C3789F}"/>
                </a:ext>
              </a:extLst>
            </p:cNvPr>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4" name="Google Shape;1079;p41">
              <a:extLst>
                <a:ext uri="{FF2B5EF4-FFF2-40B4-BE49-F238E27FC236}">
                  <a16:creationId xmlns:a16="http://schemas.microsoft.com/office/drawing/2014/main" id="{3A65F110-AADF-44BD-AE66-997264C6E867}"/>
                </a:ext>
              </a:extLst>
            </p:cNvPr>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1071" name="Google Shape;1054;p41">
            <a:extLst>
              <a:ext uri="{FF2B5EF4-FFF2-40B4-BE49-F238E27FC236}">
                <a16:creationId xmlns:a16="http://schemas.microsoft.com/office/drawing/2014/main" id="{9476B23E-8302-0333-7B67-EDC326C9362F}"/>
              </a:ext>
            </a:extLst>
          </p:cNvPr>
          <p:cNvGrpSpPr/>
          <p:nvPr/>
        </p:nvGrpSpPr>
        <p:grpSpPr>
          <a:xfrm flipH="1">
            <a:off x="1079943" y="4057000"/>
            <a:ext cx="1929500" cy="2210100"/>
            <a:chOff x="295725" y="-3462825"/>
            <a:chExt cx="1929500" cy="2210100"/>
          </a:xfrm>
        </p:grpSpPr>
        <p:sp>
          <p:nvSpPr>
            <p:cNvPr id="1072" name="Google Shape;1055;p41">
              <a:extLst>
                <a:ext uri="{FF2B5EF4-FFF2-40B4-BE49-F238E27FC236}">
                  <a16:creationId xmlns:a16="http://schemas.microsoft.com/office/drawing/2014/main" id="{60493A63-DFD1-3B9D-5611-66FD3197B98E}"/>
                </a:ext>
              </a:extLst>
            </p:cNvPr>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3" name="Google Shape;1056;p41">
              <a:extLst>
                <a:ext uri="{FF2B5EF4-FFF2-40B4-BE49-F238E27FC236}">
                  <a16:creationId xmlns:a16="http://schemas.microsoft.com/office/drawing/2014/main" id="{1E334642-6C42-4F54-3C48-8AD5E05384E9}"/>
                </a:ext>
              </a:extLst>
            </p:cNvPr>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4" name="Google Shape;1057;p41">
              <a:extLst>
                <a:ext uri="{FF2B5EF4-FFF2-40B4-BE49-F238E27FC236}">
                  <a16:creationId xmlns:a16="http://schemas.microsoft.com/office/drawing/2014/main" id="{B162E210-3362-63DF-281C-DD142B66D66F}"/>
                </a:ext>
              </a:extLst>
            </p:cNvPr>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5" name="Google Shape;1058;p41">
              <a:extLst>
                <a:ext uri="{FF2B5EF4-FFF2-40B4-BE49-F238E27FC236}">
                  <a16:creationId xmlns:a16="http://schemas.microsoft.com/office/drawing/2014/main" id="{A3745CF8-701C-8976-7612-CDC85326BE80}"/>
                </a:ext>
              </a:extLst>
            </p:cNvPr>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6" name="Google Shape;1059;p41">
              <a:extLst>
                <a:ext uri="{FF2B5EF4-FFF2-40B4-BE49-F238E27FC236}">
                  <a16:creationId xmlns:a16="http://schemas.microsoft.com/office/drawing/2014/main" id="{630AA011-8386-77F0-1051-058F6A180877}"/>
                </a:ext>
              </a:extLst>
            </p:cNvPr>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7" name="Google Shape;1060;p41">
              <a:extLst>
                <a:ext uri="{FF2B5EF4-FFF2-40B4-BE49-F238E27FC236}">
                  <a16:creationId xmlns:a16="http://schemas.microsoft.com/office/drawing/2014/main" id="{8EF2395C-29F5-D160-3A8E-59EAEB7690C9}"/>
                </a:ext>
              </a:extLst>
            </p:cNvPr>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8" name="Google Shape;1061;p41">
              <a:extLst>
                <a:ext uri="{FF2B5EF4-FFF2-40B4-BE49-F238E27FC236}">
                  <a16:creationId xmlns:a16="http://schemas.microsoft.com/office/drawing/2014/main" id="{D0E63854-6E7A-3E64-BAA2-246D351CF342}"/>
                </a:ext>
              </a:extLst>
            </p:cNvPr>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9" name="Google Shape;1062;p41">
              <a:extLst>
                <a:ext uri="{FF2B5EF4-FFF2-40B4-BE49-F238E27FC236}">
                  <a16:creationId xmlns:a16="http://schemas.microsoft.com/office/drawing/2014/main" id="{787BACA4-FBFF-73AC-89B7-0FDC04714448}"/>
                </a:ext>
              </a:extLst>
            </p:cNvPr>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0" name="Google Shape;1063;p41">
              <a:extLst>
                <a:ext uri="{FF2B5EF4-FFF2-40B4-BE49-F238E27FC236}">
                  <a16:creationId xmlns:a16="http://schemas.microsoft.com/office/drawing/2014/main" id="{29919597-3BB3-F0BC-420C-4751BF00584A}"/>
                </a:ext>
              </a:extLst>
            </p:cNvPr>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1" name="Google Shape;1064;p41">
              <a:extLst>
                <a:ext uri="{FF2B5EF4-FFF2-40B4-BE49-F238E27FC236}">
                  <a16:creationId xmlns:a16="http://schemas.microsoft.com/office/drawing/2014/main" id="{7EEF39E0-B23E-A844-991A-E0659931F2CD}"/>
                </a:ext>
              </a:extLst>
            </p:cNvPr>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2" name="Google Shape;1065;p41">
              <a:extLst>
                <a:ext uri="{FF2B5EF4-FFF2-40B4-BE49-F238E27FC236}">
                  <a16:creationId xmlns:a16="http://schemas.microsoft.com/office/drawing/2014/main" id="{A8B21408-B38A-96F6-770C-3F3926B46B0C}"/>
                </a:ext>
              </a:extLst>
            </p:cNvPr>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3" name="Google Shape;1066;p41">
              <a:extLst>
                <a:ext uri="{FF2B5EF4-FFF2-40B4-BE49-F238E27FC236}">
                  <a16:creationId xmlns:a16="http://schemas.microsoft.com/office/drawing/2014/main" id="{B5E33B73-A6AE-5145-CF06-96FFA3B30F95}"/>
                </a:ext>
              </a:extLst>
            </p:cNvPr>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4" name="Google Shape;1067;p41">
              <a:extLst>
                <a:ext uri="{FF2B5EF4-FFF2-40B4-BE49-F238E27FC236}">
                  <a16:creationId xmlns:a16="http://schemas.microsoft.com/office/drawing/2014/main" id="{362B1853-4A36-C586-9544-9F04180D4BCF}"/>
                </a:ext>
              </a:extLst>
            </p:cNvPr>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5" name="Google Shape;1068;p41">
              <a:extLst>
                <a:ext uri="{FF2B5EF4-FFF2-40B4-BE49-F238E27FC236}">
                  <a16:creationId xmlns:a16="http://schemas.microsoft.com/office/drawing/2014/main" id="{1E377B2D-4CAD-08FE-156C-0F10B410B6B0}"/>
                </a:ext>
              </a:extLst>
            </p:cNvPr>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19" name="Google Shape;1069;p41">
              <a:extLst>
                <a:ext uri="{FF2B5EF4-FFF2-40B4-BE49-F238E27FC236}">
                  <a16:creationId xmlns:a16="http://schemas.microsoft.com/office/drawing/2014/main" id="{326D1747-2175-24A6-E1B9-6FFC3CC20045}"/>
                </a:ext>
              </a:extLst>
            </p:cNvPr>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1" name="Google Shape;1070;p41">
              <a:extLst>
                <a:ext uri="{FF2B5EF4-FFF2-40B4-BE49-F238E27FC236}">
                  <a16:creationId xmlns:a16="http://schemas.microsoft.com/office/drawing/2014/main" id="{B75EB463-7994-11BD-8722-CB06FA5B2B94}"/>
                </a:ext>
              </a:extLst>
            </p:cNvPr>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2" name="Google Shape;1071;p41">
              <a:extLst>
                <a:ext uri="{FF2B5EF4-FFF2-40B4-BE49-F238E27FC236}">
                  <a16:creationId xmlns:a16="http://schemas.microsoft.com/office/drawing/2014/main" id="{C005135D-94AA-8158-2D93-5957CF3EBDDD}"/>
                </a:ext>
              </a:extLst>
            </p:cNvPr>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3" name="Google Shape;1072;p41">
              <a:extLst>
                <a:ext uri="{FF2B5EF4-FFF2-40B4-BE49-F238E27FC236}">
                  <a16:creationId xmlns:a16="http://schemas.microsoft.com/office/drawing/2014/main" id="{86CE8729-69DB-FD64-90EB-A36517749393}"/>
                </a:ext>
              </a:extLst>
            </p:cNvPr>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4" name="Google Shape;1073;p41">
              <a:extLst>
                <a:ext uri="{FF2B5EF4-FFF2-40B4-BE49-F238E27FC236}">
                  <a16:creationId xmlns:a16="http://schemas.microsoft.com/office/drawing/2014/main" id="{CA85D829-F277-DC1F-5895-3A1B299E6886}"/>
                </a:ext>
              </a:extLst>
            </p:cNvPr>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5" name="Google Shape;1074;p41">
              <a:extLst>
                <a:ext uri="{FF2B5EF4-FFF2-40B4-BE49-F238E27FC236}">
                  <a16:creationId xmlns:a16="http://schemas.microsoft.com/office/drawing/2014/main" id="{79A49609-5A67-5760-0201-7F82036A5F2E}"/>
                </a:ext>
              </a:extLst>
            </p:cNvPr>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6" name="Google Shape;1075;p41">
              <a:extLst>
                <a:ext uri="{FF2B5EF4-FFF2-40B4-BE49-F238E27FC236}">
                  <a16:creationId xmlns:a16="http://schemas.microsoft.com/office/drawing/2014/main" id="{7C2A6166-0913-3FC3-4BCE-BA41E392450C}"/>
                </a:ext>
              </a:extLst>
            </p:cNvPr>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7" name="Google Shape;1076;p41">
              <a:extLst>
                <a:ext uri="{FF2B5EF4-FFF2-40B4-BE49-F238E27FC236}">
                  <a16:creationId xmlns:a16="http://schemas.microsoft.com/office/drawing/2014/main" id="{F66129D1-6E97-91F4-58FA-E6B4BBA4BEDB}"/>
                </a:ext>
              </a:extLst>
            </p:cNvPr>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8" name="Google Shape;1077;p41">
              <a:extLst>
                <a:ext uri="{FF2B5EF4-FFF2-40B4-BE49-F238E27FC236}">
                  <a16:creationId xmlns:a16="http://schemas.microsoft.com/office/drawing/2014/main" id="{6903F1FD-B312-F4C7-257F-F71BEC93DD46}"/>
                </a:ext>
              </a:extLst>
            </p:cNvPr>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29" name="Google Shape;1078;p41">
              <a:extLst>
                <a:ext uri="{FF2B5EF4-FFF2-40B4-BE49-F238E27FC236}">
                  <a16:creationId xmlns:a16="http://schemas.microsoft.com/office/drawing/2014/main" id="{BDAB6230-F2A5-05A6-2A3A-34946E685675}"/>
                </a:ext>
              </a:extLst>
            </p:cNvPr>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30" name="Google Shape;1079;p41">
              <a:extLst>
                <a:ext uri="{FF2B5EF4-FFF2-40B4-BE49-F238E27FC236}">
                  <a16:creationId xmlns:a16="http://schemas.microsoft.com/office/drawing/2014/main" id="{859541F7-866B-3294-CA51-1DFAEF9F9243}"/>
                </a:ext>
              </a:extLst>
            </p:cNvPr>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rgbClr val="4E5EA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Pts val="1400"/>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120"/>
                                        </p:tgtEl>
                                        <p:attrNameLst>
                                          <p:attrName>style.visibility</p:attrName>
                                        </p:attrNameLst>
                                      </p:cBhvr>
                                      <p:to>
                                        <p:strVal val="visible"/>
                                      </p:to>
                                    </p:set>
                                    <p:animEffect transition="in" filter="wheel(1)">
                                      <p:cBhvr>
                                        <p:cTn id="12" dur="2000"/>
                                        <p:tgtEl>
                                          <p:spTgt spid="112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000"/>
                                        <p:tgtEl>
                                          <p:spTgt spid="4"/>
                                        </p:tgtEl>
                                      </p:cBhvr>
                                    </p:animEffect>
                                    <p:anim calcmode="lin" valueType="num">
                                      <p:cBhvr>
                                        <p:cTn id="32" dur="1000" fill="hold"/>
                                        <p:tgtEl>
                                          <p:spTgt spid="4"/>
                                        </p:tgtEl>
                                        <p:attrNameLst>
                                          <p:attrName>ppt_x</p:attrName>
                                        </p:attrNameLst>
                                      </p:cBhvr>
                                      <p:tavLst>
                                        <p:tav tm="0">
                                          <p:val>
                                            <p:strVal val="#ppt_x"/>
                                          </p:val>
                                        </p:tav>
                                        <p:tav tm="100000">
                                          <p:val>
                                            <p:strVal val="#ppt_x"/>
                                          </p:val>
                                        </p:tav>
                                      </p:tavLst>
                                    </p:anim>
                                    <p:anim calcmode="lin" valueType="num">
                                      <p:cBhvr>
                                        <p:cTn id="3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9" presetClass="entr" presetSubtype="10" fill="hold" nodeType="clickEffect">
                                  <p:stCondLst>
                                    <p:cond delay="0"/>
                                  </p:stCondLst>
                                  <p:childTnLst>
                                    <p:set>
                                      <p:cBhvr>
                                        <p:cTn id="44" dur="1" fill="hold">
                                          <p:stCondLst>
                                            <p:cond delay="0"/>
                                          </p:stCondLst>
                                        </p:cTn>
                                        <p:tgtEl>
                                          <p:spTgt spid="1120"/>
                                        </p:tgtEl>
                                        <p:attrNameLst>
                                          <p:attrName>style.visibility</p:attrName>
                                        </p:attrNameLst>
                                      </p:cBhvr>
                                      <p:to>
                                        <p:strVal val="visible"/>
                                      </p:to>
                                    </p:set>
                                    <p:anim calcmode="lin" valueType="num">
                                      <p:cBhvr>
                                        <p:cTn id="45" dur="11400" fill="hold"/>
                                        <p:tgtEl>
                                          <p:spTgt spid="1120"/>
                                        </p:tgtEl>
                                        <p:attrNameLst>
                                          <p:attrName>ppt_w</p:attrName>
                                        </p:attrNameLst>
                                      </p:cBhvr>
                                      <p:tavLst>
                                        <p:tav tm="0" fmla="#ppt_w*sin(2.5*pi*$)">
                                          <p:val>
                                            <p:fltVal val="0"/>
                                          </p:val>
                                        </p:tav>
                                        <p:tav tm="100000">
                                          <p:val>
                                            <p:fltVal val="1"/>
                                          </p:val>
                                        </p:tav>
                                      </p:tavLst>
                                    </p:anim>
                                    <p:anim calcmode="lin" valueType="num">
                                      <p:cBhvr>
                                        <p:cTn id="46" dur="11400" fill="hold"/>
                                        <p:tgtEl>
                                          <p:spTgt spid="11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oogle Shape;1121;p42">
            <a:extLst>
              <a:ext uri="{FF2B5EF4-FFF2-40B4-BE49-F238E27FC236}">
                <a16:creationId xmlns:a16="http://schemas.microsoft.com/office/drawing/2014/main" id="{32DD476C-7F95-0739-DBC6-1097CB200E71}"/>
              </a:ext>
            </a:extLst>
          </p:cNvPr>
          <p:cNvPicPr preferRelativeResize="0"/>
          <p:nvPr/>
        </p:nvPicPr>
        <p:blipFill rotWithShape="1">
          <a:blip r:embed="rId3"/>
          <a:stretch/>
        </p:blipFill>
        <p:spPr>
          <a:xfrm>
            <a:off x="416052" y="1274260"/>
            <a:ext cx="2921508" cy="2921508"/>
          </a:xfrm>
          <a:prstGeom prst="rect">
            <a:avLst/>
          </a:prstGeom>
          <a:noFill/>
        </p:spPr>
      </p:pic>
      <p:pic>
        <p:nvPicPr>
          <p:cNvPr id="6" name="Google Shape;1122;p42" descr="Home - Truffle Suite">
            <a:extLst>
              <a:ext uri="{FF2B5EF4-FFF2-40B4-BE49-F238E27FC236}">
                <a16:creationId xmlns:a16="http://schemas.microsoft.com/office/drawing/2014/main" id="{9647D0B8-F633-4D57-21F4-BBC2445AD43E}"/>
              </a:ext>
            </a:extLst>
          </p:cNvPr>
          <p:cNvPicPr preferRelativeResize="0"/>
          <p:nvPr/>
        </p:nvPicPr>
        <p:blipFill rotWithShape="1">
          <a:blip r:embed="rId4"/>
          <a:stretch/>
        </p:blipFill>
        <p:spPr>
          <a:xfrm>
            <a:off x="5569815" y="1287976"/>
            <a:ext cx="2936115" cy="2921508"/>
          </a:xfrm>
          <a:prstGeom prst="rect">
            <a:avLst/>
          </a:prstGeom>
          <a:noFill/>
        </p:spPr>
      </p:pic>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4195768"/>
            <a:ext cx="2468880" cy="13716"/>
          </a:xfrm>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 name="connsiteX0" fmla="*/ 0 w 2468880"/>
              <a:gd name="connsiteY0" fmla="*/ 0 h 13716"/>
              <a:gd name="connsiteX1" fmla="*/ 567842 w 2468880"/>
              <a:gd name="connsiteY1" fmla="*/ 0 h 13716"/>
              <a:gd name="connsiteX2" fmla="*/ 1234440 w 2468880"/>
              <a:gd name="connsiteY2" fmla="*/ 0 h 13716"/>
              <a:gd name="connsiteX3" fmla="*/ 1777594 w 2468880"/>
              <a:gd name="connsiteY3" fmla="*/ 0 h 13716"/>
              <a:gd name="connsiteX4" fmla="*/ 2468880 w 2468880"/>
              <a:gd name="connsiteY4" fmla="*/ 0 h 13716"/>
              <a:gd name="connsiteX5" fmla="*/ 2468880 w 2468880"/>
              <a:gd name="connsiteY5" fmla="*/ 13716 h 13716"/>
              <a:gd name="connsiteX6" fmla="*/ 1876349 w 2468880"/>
              <a:gd name="connsiteY6" fmla="*/ 13716 h 13716"/>
              <a:gd name="connsiteX7" fmla="*/ 1209751 w 2468880"/>
              <a:gd name="connsiteY7" fmla="*/ 13716 h 13716"/>
              <a:gd name="connsiteX8" fmla="*/ 617220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2691" y="-12357"/>
                  <a:pt x="387089" y="31321"/>
                  <a:pt x="592531" y="0"/>
                </a:cubicBezTo>
                <a:cubicBezTo>
                  <a:pt x="767979" y="-23244"/>
                  <a:pt x="871733" y="8472"/>
                  <a:pt x="1160374" y="0"/>
                </a:cubicBezTo>
                <a:cubicBezTo>
                  <a:pt x="1449601" y="-3911"/>
                  <a:pt x="1607266" y="19376"/>
                  <a:pt x="1728216" y="0"/>
                </a:cubicBezTo>
                <a:cubicBezTo>
                  <a:pt x="1818829" y="-58888"/>
                  <a:pt x="2275430" y="-9413"/>
                  <a:pt x="2468880" y="0"/>
                </a:cubicBezTo>
                <a:cubicBezTo>
                  <a:pt x="2468188" y="5888"/>
                  <a:pt x="2468638" y="7585"/>
                  <a:pt x="2468880" y="13716"/>
                </a:cubicBezTo>
                <a:cubicBezTo>
                  <a:pt x="2232442" y="-7891"/>
                  <a:pt x="2078773" y="18481"/>
                  <a:pt x="1802282" y="13716"/>
                </a:cubicBezTo>
                <a:cubicBezTo>
                  <a:pt x="1540683" y="28046"/>
                  <a:pt x="1384233" y="12786"/>
                  <a:pt x="1209751" y="13716"/>
                </a:cubicBezTo>
                <a:cubicBezTo>
                  <a:pt x="1038679" y="-32929"/>
                  <a:pt x="820616" y="386"/>
                  <a:pt x="641909" y="13716"/>
                </a:cubicBezTo>
                <a:cubicBezTo>
                  <a:pt x="423595" y="7916"/>
                  <a:pt x="155068" y="36884"/>
                  <a:pt x="0" y="13716"/>
                </a:cubicBezTo>
                <a:cubicBezTo>
                  <a:pt x="-272" y="10611"/>
                  <a:pt x="1187" y="4872"/>
                  <a:pt x="0" y="0"/>
                </a:cubicBezTo>
                <a:close/>
              </a:path>
              <a:path w="2468880" h="13716" stroke="0" extrusionOk="0">
                <a:moveTo>
                  <a:pt x="0" y="0"/>
                </a:moveTo>
                <a:cubicBezTo>
                  <a:pt x="201127" y="34474"/>
                  <a:pt x="321325" y="11273"/>
                  <a:pt x="567842" y="0"/>
                </a:cubicBezTo>
                <a:cubicBezTo>
                  <a:pt x="816255" y="-37660"/>
                  <a:pt x="940209" y="-838"/>
                  <a:pt x="1234440" y="0"/>
                </a:cubicBezTo>
                <a:cubicBezTo>
                  <a:pt x="1509789" y="16874"/>
                  <a:pt x="1664509" y="5689"/>
                  <a:pt x="1777594" y="0"/>
                </a:cubicBezTo>
                <a:cubicBezTo>
                  <a:pt x="1845726" y="-6548"/>
                  <a:pt x="2193196" y="19370"/>
                  <a:pt x="2468880" y="0"/>
                </a:cubicBezTo>
                <a:cubicBezTo>
                  <a:pt x="2469348" y="4754"/>
                  <a:pt x="2469666" y="7202"/>
                  <a:pt x="2468880" y="13716"/>
                </a:cubicBezTo>
                <a:cubicBezTo>
                  <a:pt x="2271382" y="39808"/>
                  <a:pt x="1978656" y="27169"/>
                  <a:pt x="1876349" y="13716"/>
                </a:cubicBezTo>
                <a:cubicBezTo>
                  <a:pt x="1751977" y="-10588"/>
                  <a:pt x="1388067" y="-1350"/>
                  <a:pt x="1209751" y="13716"/>
                </a:cubicBezTo>
                <a:cubicBezTo>
                  <a:pt x="1065802" y="26489"/>
                  <a:pt x="753821" y="-5576"/>
                  <a:pt x="617220" y="13716"/>
                </a:cubicBezTo>
                <a:cubicBezTo>
                  <a:pt x="481425" y="23840"/>
                  <a:pt x="248319" y="-4963"/>
                  <a:pt x="0" y="13716"/>
                </a:cubicBezTo>
                <a:cubicBezTo>
                  <a:pt x="255" y="8106"/>
                  <a:pt x="1215" y="5237"/>
                  <a:pt x="0" y="0"/>
                </a:cubicBezTo>
                <a:close/>
              </a:path>
              <a:path w="2468880" h="13716" fill="none" stroke="0" extrusionOk="0">
                <a:moveTo>
                  <a:pt x="0" y="0"/>
                </a:moveTo>
                <a:cubicBezTo>
                  <a:pt x="191987" y="-31891"/>
                  <a:pt x="414837" y="25678"/>
                  <a:pt x="592531" y="0"/>
                </a:cubicBezTo>
                <a:cubicBezTo>
                  <a:pt x="785000" y="-43603"/>
                  <a:pt x="868560" y="12415"/>
                  <a:pt x="1160374" y="0"/>
                </a:cubicBezTo>
                <a:cubicBezTo>
                  <a:pt x="1441409" y="-18672"/>
                  <a:pt x="1600372" y="47113"/>
                  <a:pt x="1728216" y="0"/>
                </a:cubicBezTo>
                <a:cubicBezTo>
                  <a:pt x="1847110" y="23792"/>
                  <a:pt x="2233557" y="23802"/>
                  <a:pt x="2468880" y="0"/>
                </a:cubicBezTo>
                <a:cubicBezTo>
                  <a:pt x="2468111" y="5840"/>
                  <a:pt x="2468272" y="8037"/>
                  <a:pt x="2468880" y="13716"/>
                </a:cubicBezTo>
                <a:cubicBezTo>
                  <a:pt x="2265563" y="-22543"/>
                  <a:pt x="2033349" y="11690"/>
                  <a:pt x="1802282" y="13716"/>
                </a:cubicBezTo>
                <a:cubicBezTo>
                  <a:pt x="1512355" y="27001"/>
                  <a:pt x="1367809" y="24730"/>
                  <a:pt x="1209751" y="13716"/>
                </a:cubicBezTo>
                <a:cubicBezTo>
                  <a:pt x="1060405" y="21557"/>
                  <a:pt x="875661" y="6266"/>
                  <a:pt x="641909" y="13716"/>
                </a:cubicBezTo>
                <a:cubicBezTo>
                  <a:pt x="461670" y="10009"/>
                  <a:pt x="162829" y="13891"/>
                  <a:pt x="0" y="13716"/>
                </a:cubicBezTo>
                <a:cubicBezTo>
                  <a:pt x="48" y="10879"/>
                  <a:pt x="353" y="48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custGeom>
                    <a:avLst/>
                    <a:gdLst>
                      <a:gd name="connsiteX0" fmla="*/ 0 w 2468880"/>
                      <a:gd name="connsiteY0" fmla="*/ 0 h 13716"/>
                      <a:gd name="connsiteX1" fmla="*/ 592531 w 2468880"/>
                      <a:gd name="connsiteY1" fmla="*/ 0 h 13716"/>
                      <a:gd name="connsiteX2" fmla="*/ 1160374 w 2468880"/>
                      <a:gd name="connsiteY2" fmla="*/ 0 h 13716"/>
                      <a:gd name="connsiteX3" fmla="*/ 1728216 w 2468880"/>
                      <a:gd name="connsiteY3" fmla="*/ 0 h 13716"/>
                      <a:gd name="connsiteX4" fmla="*/ 2468880 w 2468880"/>
                      <a:gd name="connsiteY4" fmla="*/ 0 h 13716"/>
                      <a:gd name="connsiteX5" fmla="*/ 2468880 w 2468880"/>
                      <a:gd name="connsiteY5" fmla="*/ 13716 h 13716"/>
                      <a:gd name="connsiteX6" fmla="*/ 1802282 w 2468880"/>
                      <a:gd name="connsiteY6" fmla="*/ 13716 h 13716"/>
                      <a:gd name="connsiteX7" fmla="*/ 1209751 w 2468880"/>
                      <a:gd name="connsiteY7" fmla="*/ 13716 h 13716"/>
                      <a:gd name="connsiteX8" fmla="*/ 641909 w 2468880"/>
                      <a:gd name="connsiteY8" fmla="*/ 13716 h 13716"/>
                      <a:gd name="connsiteX9" fmla="*/ 0 w 2468880"/>
                      <a:gd name="connsiteY9" fmla="*/ 13716 h 13716"/>
                      <a:gd name="connsiteX10" fmla="*/ 0 w 246888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3716"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530" y="5728"/>
                          <a:pt x="2468490" y="7624"/>
                          <a:pt x="2468880" y="13716"/>
                        </a:cubicBezTo>
                        <a:cubicBezTo>
                          <a:pt x="2229297" y="-19231"/>
                          <a:pt x="2066775" y="25681"/>
                          <a:pt x="1802282" y="13716"/>
                        </a:cubicBezTo>
                        <a:cubicBezTo>
                          <a:pt x="1537789" y="1751"/>
                          <a:pt x="1379930" y="17694"/>
                          <a:pt x="1209751" y="13716"/>
                        </a:cubicBezTo>
                        <a:cubicBezTo>
                          <a:pt x="1039572" y="9738"/>
                          <a:pt x="837025" y="8278"/>
                          <a:pt x="641909" y="13716"/>
                        </a:cubicBezTo>
                        <a:cubicBezTo>
                          <a:pt x="446793" y="19154"/>
                          <a:pt x="170561" y="13900"/>
                          <a:pt x="0" y="13716"/>
                        </a:cubicBezTo>
                        <a:cubicBezTo>
                          <a:pt x="-302" y="10335"/>
                          <a:pt x="417" y="4724"/>
                          <a:pt x="0" y="0"/>
                        </a:cubicBezTo>
                        <a:close/>
                      </a:path>
                      <a:path w="2468880" h="13716"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9409" y="5071"/>
                          <a:pt x="2469155" y="7437"/>
                          <a:pt x="2468880" y="13716"/>
                        </a:cubicBezTo>
                        <a:cubicBezTo>
                          <a:pt x="2271330" y="32027"/>
                          <a:pt x="2001027" y="26982"/>
                          <a:pt x="1876349" y="13716"/>
                        </a:cubicBezTo>
                        <a:cubicBezTo>
                          <a:pt x="1751671" y="450"/>
                          <a:pt x="1364652" y="10491"/>
                          <a:pt x="1209751" y="13716"/>
                        </a:cubicBezTo>
                        <a:cubicBezTo>
                          <a:pt x="1054850" y="16941"/>
                          <a:pt x="748438" y="15502"/>
                          <a:pt x="617220" y="13716"/>
                        </a:cubicBezTo>
                        <a:cubicBezTo>
                          <a:pt x="486002" y="11930"/>
                          <a:pt x="237432" y="22628"/>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ZoneTexte 6">
            <a:extLst>
              <a:ext uri="{FF2B5EF4-FFF2-40B4-BE49-F238E27FC236}">
                <a16:creationId xmlns:a16="http://schemas.microsoft.com/office/drawing/2014/main" id="{07121190-6833-C549-370C-AA07B27E42C6}"/>
              </a:ext>
            </a:extLst>
          </p:cNvPr>
          <p:cNvSpPr txBox="1"/>
          <p:nvPr/>
        </p:nvSpPr>
        <p:spPr>
          <a:xfrm>
            <a:off x="1156392" y="795533"/>
            <a:ext cx="184722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srgbClr val="F19D19">
                    <a:lumMod val="75000"/>
                  </a:srgbClr>
                </a:solidFill>
                <a:effectLst/>
                <a:uLnTx/>
                <a:uFillTx/>
                <a:latin typeface="Calibri" panose="020F0502020204030204"/>
                <a:ea typeface="+mn-ea"/>
                <a:cs typeface="+mn-cs"/>
              </a:rPr>
              <a:t>Brownie </a:t>
            </a:r>
            <a:endParaRPr kumimoji="0" lang="en-US" sz="2800" b="1" i="0" u="none" strike="noStrike" kern="1200" cap="none" spc="0" normalizeH="0" baseline="0" noProof="0" dirty="0">
              <a:ln>
                <a:noFill/>
              </a:ln>
              <a:solidFill>
                <a:srgbClr val="F19D19">
                  <a:lumMod val="75000"/>
                </a:srgbClr>
              </a:solidFill>
              <a:effectLst/>
              <a:uLnTx/>
              <a:uFillTx/>
              <a:latin typeface="Calibri" panose="020F0502020204030204"/>
              <a:ea typeface="+mn-ea"/>
              <a:cs typeface="+mn-cs"/>
            </a:endParaRPr>
          </a:p>
        </p:txBody>
      </p:sp>
      <p:sp>
        <p:nvSpPr>
          <p:cNvPr id="8" name="ZoneTexte 7">
            <a:extLst>
              <a:ext uri="{FF2B5EF4-FFF2-40B4-BE49-F238E27FC236}">
                <a16:creationId xmlns:a16="http://schemas.microsoft.com/office/drawing/2014/main" id="{4D3C3744-9C9C-235D-E018-B19D147E5E6F}"/>
              </a:ext>
            </a:extLst>
          </p:cNvPr>
          <p:cNvSpPr txBox="1"/>
          <p:nvPr/>
        </p:nvSpPr>
        <p:spPr>
          <a:xfrm>
            <a:off x="6404702" y="733978"/>
            <a:ext cx="1786106"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3200" b="1" i="0" u="none" strike="noStrike" kern="1200" cap="none" spc="0" normalizeH="0" baseline="0" noProof="0" dirty="0">
                <a:ln>
                  <a:noFill/>
                </a:ln>
                <a:solidFill>
                  <a:srgbClr val="3FE0C5"/>
                </a:solidFill>
                <a:effectLst/>
                <a:uLnTx/>
                <a:uFillTx/>
                <a:latin typeface="Calibri" panose="020F0502020204030204"/>
                <a:ea typeface="+mn-ea"/>
                <a:cs typeface="+mn-cs"/>
              </a:rPr>
              <a:t>Truffle </a:t>
            </a:r>
            <a:endParaRPr kumimoji="0" lang="en-US" sz="3200" b="1" i="0" u="none" strike="noStrike" kern="1200" cap="none" spc="0" normalizeH="0" baseline="0" noProof="0" dirty="0">
              <a:ln>
                <a:noFill/>
              </a:ln>
              <a:solidFill>
                <a:srgbClr val="3FE0C5"/>
              </a:solidFill>
              <a:effectLst/>
              <a:uLnTx/>
              <a:uFillTx/>
              <a:latin typeface="Calibri" panose="020F0502020204030204"/>
              <a:ea typeface="+mn-ea"/>
              <a:cs typeface="+mn-cs"/>
            </a:endParaRPr>
          </a:p>
        </p:txBody>
      </p:sp>
      <p:sp>
        <p:nvSpPr>
          <p:cNvPr id="9" name="ZoneTexte 8">
            <a:extLst>
              <a:ext uri="{FF2B5EF4-FFF2-40B4-BE49-F238E27FC236}">
                <a16:creationId xmlns:a16="http://schemas.microsoft.com/office/drawing/2014/main" id="{FFDF68C8-B8D8-B578-42CF-F4AA09018FA4}"/>
              </a:ext>
            </a:extLst>
          </p:cNvPr>
          <p:cNvSpPr txBox="1"/>
          <p:nvPr/>
        </p:nvSpPr>
        <p:spPr>
          <a:xfrm>
            <a:off x="3635624" y="158044"/>
            <a:ext cx="2170816"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2800" b="1" i="0" u="none" strike="noStrike" kern="1200" cap="none" spc="0" normalizeH="0" baseline="0" noProof="0" dirty="0">
                <a:ln>
                  <a:noFill/>
                </a:ln>
                <a:solidFill>
                  <a:srgbClr val="FA8816"/>
                </a:solidFill>
                <a:effectLst/>
                <a:uLnTx/>
                <a:uFillTx/>
                <a:latin typeface="Calibri" panose="020F0502020204030204"/>
                <a:ea typeface="+mn-ea"/>
                <a:cs typeface="+mn-cs"/>
              </a:rPr>
              <a:t>Framework</a:t>
            </a:r>
            <a:endParaRPr kumimoji="0" lang="en-US" sz="2800" b="1" i="0" u="none" strike="noStrike" kern="1200" cap="none" spc="0" normalizeH="0" baseline="0" noProof="0" dirty="0">
              <a:ln>
                <a:noFill/>
              </a:ln>
              <a:solidFill>
                <a:srgbClr val="FA8816"/>
              </a:solidFill>
              <a:effectLst/>
              <a:uLnTx/>
              <a:uFillTx/>
              <a:latin typeface="Calibri" panose="020F0502020204030204"/>
              <a:ea typeface="+mn-ea"/>
              <a:cs typeface="+mn-cs"/>
            </a:endParaRPr>
          </a:p>
        </p:txBody>
      </p:sp>
      <p:sp>
        <p:nvSpPr>
          <p:cNvPr id="10" name="ZoneTexte 9">
            <a:extLst>
              <a:ext uri="{FF2B5EF4-FFF2-40B4-BE49-F238E27FC236}">
                <a16:creationId xmlns:a16="http://schemas.microsoft.com/office/drawing/2014/main" id="{8172AEA6-915E-072A-724B-304651C0055D}"/>
              </a:ext>
            </a:extLst>
          </p:cNvPr>
          <p:cNvSpPr txBox="1"/>
          <p:nvPr/>
        </p:nvSpPr>
        <p:spPr>
          <a:xfrm>
            <a:off x="3544616" y="934016"/>
            <a:ext cx="5505261"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It provides advanced testing capabilities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ZoneTexte 11">
            <a:extLst>
              <a:ext uri="{FF2B5EF4-FFF2-40B4-BE49-F238E27FC236}">
                <a16:creationId xmlns:a16="http://schemas.microsoft.com/office/drawing/2014/main" id="{9BF46AC0-02B7-108E-E68D-1DC37F302AD6}"/>
              </a:ext>
            </a:extLst>
          </p:cNvPr>
          <p:cNvSpPr txBox="1"/>
          <p:nvPr/>
        </p:nvSpPr>
        <p:spPr>
          <a:xfrm>
            <a:off x="3544616" y="1685959"/>
            <a:ext cx="5682703"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of its key strengths is its ability to compile, deploy, and interact with smart contracts on the Ethereum network.</a:t>
            </a:r>
          </a:p>
        </p:txBody>
      </p:sp>
      <p:sp>
        <p:nvSpPr>
          <p:cNvPr id="14" name="ZoneTexte 13">
            <a:extLst>
              <a:ext uri="{FF2B5EF4-FFF2-40B4-BE49-F238E27FC236}">
                <a16:creationId xmlns:a16="http://schemas.microsoft.com/office/drawing/2014/main" id="{B5291765-2C2A-C5EF-570D-80DC7F411806}"/>
              </a:ext>
            </a:extLst>
          </p:cNvPr>
          <p:cNvSpPr txBox="1"/>
          <p:nvPr/>
        </p:nvSpPr>
        <p:spPr>
          <a:xfrm>
            <a:off x="3550465" y="2735014"/>
            <a:ext cx="579286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Brownie can enhance smart contract testing by generating random or invalid test inputs.</a:t>
            </a:r>
          </a:p>
        </p:txBody>
      </p:sp>
      <p:sp>
        <p:nvSpPr>
          <p:cNvPr id="18" name="ZoneTexte 17">
            <a:extLst>
              <a:ext uri="{FF2B5EF4-FFF2-40B4-BE49-F238E27FC236}">
                <a16:creationId xmlns:a16="http://schemas.microsoft.com/office/drawing/2014/main" id="{6C6E16C8-F815-EDC9-5129-FC58D1E995D3}"/>
              </a:ext>
            </a:extLst>
          </p:cNvPr>
          <p:cNvSpPr txBox="1"/>
          <p:nvPr/>
        </p:nvSpPr>
        <p:spPr>
          <a:xfrm>
            <a:off x="0" y="1464844"/>
            <a:ext cx="5678311" cy="2585323"/>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Truffle is a comprehensive development framework for Ethereum smart contracts and decentralized applications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DApps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Truffle includes features for compiling, deploying, and migrating smart contracts to various Ethereum networks.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Truffle provides a plugin system that allows developers to extend its functionality and integrate with other tools.</a:t>
            </a:r>
          </a:p>
        </p:txBody>
      </p:sp>
    </p:spTree>
    <p:extLst>
      <p:ext uri="{BB962C8B-B14F-4D97-AF65-F5344CB8AC3E}">
        <p14:creationId xmlns:p14="http://schemas.microsoft.com/office/powerpoint/2010/main" val="333823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7" presetClass="exit" presetSubtype="0" fill="hold" grpId="1" nodeType="clickEffect">
                                  <p:stCondLst>
                                    <p:cond delay="0"/>
                                  </p:stCondLst>
                                  <p:childTnLst>
                                    <p:animEffect transition="out" filter="fade">
                                      <p:cBhvr>
                                        <p:cTn id="45" dur="1000"/>
                                        <p:tgtEl>
                                          <p:spTgt spid="7"/>
                                        </p:tgtEl>
                                      </p:cBhvr>
                                    </p:animEffect>
                                    <p:anim calcmode="lin" valueType="num">
                                      <p:cBhvr>
                                        <p:cTn id="46" dur="1000"/>
                                        <p:tgtEl>
                                          <p:spTgt spid="7"/>
                                        </p:tgtEl>
                                        <p:attrNameLst>
                                          <p:attrName>ppt_x</p:attrName>
                                        </p:attrNameLst>
                                      </p:cBhvr>
                                      <p:tavLst>
                                        <p:tav tm="0">
                                          <p:val>
                                            <p:strVal val="ppt_x"/>
                                          </p:val>
                                        </p:tav>
                                        <p:tav tm="100000">
                                          <p:val>
                                            <p:strVal val="ppt_x"/>
                                          </p:val>
                                        </p:tav>
                                      </p:tavLst>
                                    </p:anim>
                                    <p:anim calcmode="lin" valueType="num">
                                      <p:cBhvr>
                                        <p:cTn id="47" dur="100" decel="100000"/>
                                        <p:tgtEl>
                                          <p:spTgt spid="7"/>
                                        </p:tgtEl>
                                        <p:attrNameLst>
                                          <p:attrName>ppt_y</p:attrName>
                                        </p:attrNameLst>
                                      </p:cBhvr>
                                      <p:tavLst>
                                        <p:tav tm="0">
                                          <p:val>
                                            <p:strVal val="ppt_y"/>
                                          </p:val>
                                        </p:tav>
                                        <p:tav tm="100000">
                                          <p:val>
                                            <p:strVal val="ppt_y-.03"/>
                                          </p:val>
                                        </p:tav>
                                      </p:tavLst>
                                    </p:anim>
                                    <p:anim calcmode="lin" valueType="num">
                                      <p:cBhvr>
                                        <p:cTn id="48" dur="900" accel="100000">
                                          <p:stCondLst>
                                            <p:cond delay="100"/>
                                          </p:stCondLst>
                                        </p:cTn>
                                        <p:tgtEl>
                                          <p:spTgt spid="7"/>
                                        </p:tgtEl>
                                        <p:attrNameLst>
                                          <p:attrName>ppt_y</p:attrName>
                                        </p:attrNameLst>
                                      </p:cBhvr>
                                      <p:tavLst>
                                        <p:tav tm="0">
                                          <p:val>
                                            <p:strVal val="ppt_y"/>
                                          </p:val>
                                        </p:tav>
                                        <p:tav tm="100000">
                                          <p:val>
                                            <p:strVal val="ppt_y+1"/>
                                          </p:val>
                                        </p:tav>
                                      </p:tavLst>
                                    </p:anim>
                                    <p:set>
                                      <p:cBhvr>
                                        <p:cTn id="49" dur="1" fill="hold">
                                          <p:stCondLst>
                                            <p:cond delay="999"/>
                                          </p:stCondLst>
                                        </p:cTn>
                                        <p:tgtEl>
                                          <p:spTgt spid="7"/>
                                        </p:tgtEl>
                                        <p:attrNameLst>
                                          <p:attrName>style.visibility</p:attrName>
                                        </p:attrNameLst>
                                      </p:cBhvr>
                                      <p:to>
                                        <p:strVal val="hidden"/>
                                      </p:to>
                                    </p:set>
                                  </p:childTnLst>
                                </p:cTn>
                              </p:par>
                              <p:par>
                                <p:cTn id="50" presetID="37" presetClass="exit" presetSubtype="0" fill="hold" nodeType="withEffect">
                                  <p:stCondLst>
                                    <p:cond delay="0"/>
                                  </p:stCondLst>
                                  <p:childTnLst>
                                    <p:animEffect transition="out" filter="fade">
                                      <p:cBhvr>
                                        <p:cTn id="51" dur="1000"/>
                                        <p:tgtEl>
                                          <p:spTgt spid="5"/>
                                        </p:tgtEl>
                                      </p:cBhvr>
                                    </p:animEffect>
                                    <p:anim calcmode="lin" valueType="num">
                                      <p:cBhvr>
                                        <p:cTn id="52" dur="1000"/>
                                        <p:tgtEl>
                                          <p:spTgt spid="5"/>
                                        </p:tgtEl>
                                        <p:attrNameLst>
                                          <p:attrName>ppt_x</p:attrName>
                                        </p:attrNameLst>
                                      </p:cBhvr>
                                      <p:tavLst>
                                        <p:tav tm="0">
                                          <p:val>
                                            <p:strVal val="ppt_x"/>
                                          </p:val>
                                        </p:tav>
                                        <p:tav tm="100000">
                                          <p:val>
                                            <p:strVal val="ppt_x"/>
                                          </p:val>
                                        </p:tav>
                                      </p:tavLst>
                                    </p:anim>
                                    <p:anim calcmode="lin" valueType="num">
                                      <p:cBhvr>
                                        <p:cTn id="53" dur="100" decel="100000"/>
                                        <p:tgtEl>
                                          <p:spTgt spid="5"/>
                                        </p:tgtEl>
                                        <p:attrNameLst>
                                          <p:attrName>ppt_y</p:attrName>
                                        </p:attrNameLst>
                                      </p:cBhvr>
                                      <p:tavLst>
                                        <p:tav tm="0">
                                          <p:val>
                                            <p:strVal val="ppt_y"/>
                                          </p:val>
                                        </p:tav>
                                        <p:tav tm="100000">
                                          <p:val>
                                            <p:strVal val="ppt_y-.03"/>
                                          </p:val>
                                        </p:tav>
                                      </p:tavLst>
                                    </p:anim>
                                    <p:anim calcmode="lin" valueType="num">
                                      <p:cBhvr>
                                        <p:cTn id="54" dur="900" accel="100000">
                                          <p:stCondLst>
                                            <p:cond delay="100"/>
                                          </p:stCondLst>
                                        </p:cTn>
                                        <p:tgtEl>
                                          <p:spTgt spid="5"/>
                                        </p:tgtEl>
                                        <p:attrNameLst>
                                          <p:attrName>ppt_y</p:attrName>
                                        </p:attrNameLst>
                                      </p:cBhvr>
                                      <p:tavLst>
                                        <p:tav tm="0">
                                          <p:val>
                                            <p:strVal val="ppt_y"/>
                                          </p:val>
                                        </p:tav>
                                        <p:tav tm="100000">
                                          <p:val>
                                            <p:strVal val="ppt_y+1"/>
                                          </p:val>
                                        </p:tav>
                                      </p:tavLst>
                                    </p:anim>
                                    <p:set>
                                      <p:cBhvr>
                                        <p:cTn id="55" dur="1" fill="hold">
                                          <p:stCondLst>
                                            <p:cond delay="999"/>
                                          </p:stCondLst>
                                        </p:cTn>
                                        <p:tgtEl>
                                          <p:spTgt spid="5"/>
                                        </p:tgtEl>
                                        <p:attrNameLst>
                                          <p:attrName>style.visibility</p:attrName>
                                        </p:attrNameLst>
                                      </p:cBhvr>
                                      <p:to>
                                        <p:strVal val="hidden"/>
                                      </p:to>
                                    </p:set>
                                  </p:childTnLst>
                                </p:cTn>
                              </p:par>
                              <p:par>
                                <p:cTn id="56" presetID="37" presetClass="exit" presetSubtype="0" fill="hold" grpId="1" nodeType="withEffect">
                                  <p:stCondLst>
                                    <p:cond delay="0"/>
                                  </p:stCondLst>
                                  <p:childTnLst>
                                    <p:animEffect transition="out" filter="fade">
                                      <p:cBhvr>
                                        <p:cTn id="57" dur="1000"/>
                                        <p:tgtEl>
                                          <p:spTgt spid="10"/>
                                        </p:tgtEl>
                                      </p:cBhvr>
                                    </p:animEffect>
                                    <p:anim calcmode="lin" valueType="num">
                                      <p:cBhvr>
                                        <p:cTn id="58" dur="1000"/>
                                        <p:tgtEl>
                                          <p:spTgt spid="10"/>
                                        </p:tgtEl>
                                        <p:attrNameLst>
                                          <p:attrName>ppt_x</p:attrName>
                                        </p:attrNameLst>
                                      </p:cBhvr>
                                      <p:tavLst>
                                        <p:tav tm="0">
                                          <p:val>
                                            <p:strVal val="ppt_x"/>
                                          </p:val>
                                        </p:tav>
                                        <p:tav tm="100000">
                                          <p:val>
                                            <p:strVal val="ppt_x"/>
                                          </p:val>
                                        </p:tav>
                                      </p:tavLst>
                                    </p:anim>
                                    <p:anim calcmode="lin" valueType="num">
                                      <p:cBhvr>
                                        <p:cTn id="59" dur="100" decel="100000"/>
                                        <p:tgtEl>
                                          <p:spTgt spid="10"/>
                                        </p:tgtEl>
                                        <p:attrNameLst>
                                          <p:attrName>ppt_y</p:attrName>
                                        </p:attrNameLst>
                                      </p:cBhvr>
                                      <p:tavLst>
                                        <p:tav tm="0">
                                          <p:val>
                                            <p:strVal val="ppt_y"/>
                                          </p:val>
                                        </p:tav>
                                        <p:tav tm="100000">
                                          <p:val>
                                            <p:strVal val="ppt_y-.03"/>
                                          </p:val>
                                        </p:tav>
                                      </p:tavLst>
                                    </p:anim>
                                    <p:anim calcmode="lin" valueType="num">
                                      <p:cBhvr>
                                        <p:cTn id="60" dur="900" accel="100000">
                                          <p:stCondLst>
                                            <p:cond delay="100"/>
                                          </p:stCondLst>
                                        </p:cTn>
                                        <p:tgtEl>
                                          <p:spTgt spid="10"/>
                                        </p:tgtEl>
                                        <p:attrNameLst>
                                          <p:attrName>ppt_y</p:attrName>
                                        </p:attrNameLst>
                                      </p:cBhvr>
                                      <p:tavLst>
                                        <p:tav tm="0">
                                          <p:val>
                                            <p:strVal val="ppt_y"/>
                                          </p:val>
                                        </p:tav>
                                        <p:tav tm="100000">
                                          <p:val>
                                            <p:strVal val="ppt_y+1"/>
                                          </p:val>
                                        </p:tav>
                                      </p:tavLst>
                                    </p:anim>
                                    <p:set>
                                      <p:cBhvr>
                                        <p:cTn id="61" dur="1" fill="hold">
                                          <p:stCondLst>
                                            <p:cond delay="999"/>
                                          </p:stCondLst>
                                        </p:cTn>
                                        <p:tgtEl>
                                          <p:spTgt spid="10"/>
                                        </p:tgtEl>
                                        <p:attrNameLst>
                                          <p:attrName>style.visibility</p:attrName>
                                        </p:attrNameLst>
                                      </p:cBhvr>
                                      <p:to>
                                        <p:strVal val="hidden"/>
                                      </p:to>
                                    </p:set>
                                  </p:childTnLst>
                                </p:cTn>
                              </p:par>
                              <p:par>
                                <p:cTn id="62" presetID="37" presetClass="exit" presetSubtype="0" fill="hold" grpId="1" nodeType="withEffect">
                                  <p:stCondLst>
                                    <p:cond delay="0"/>
                                  </p:stCondLst>
                                  <p:childTnLst>
                                    <p:animEffect transition="out" filter="fade">
                                      <p:cBhvr>
                                        <p:cTn id="63" dur="1000"/>
                                        <p:tgtEl>
                                          <p:spTgt spid="12"/>
                                        </p:tgtEl>
                                      </p:cBhvr>
                                    </p:animEffect>
                                    <p:anim calcmode="lin" valueType="num">
                                      <p:cBhvr>
                                        <p:cTn id="64" dur="1000"/>
                                        <p:tgtEl>
                                          <p:spTgt spid="12"/>
                                        </p:tgtEl>
                                        <p:attrNameLst>
                                          <p:attrName>ppt_x</p:attrName>
                                        </p:attrNameLst>
                                      </p:cBhvr>
                                      <p:tavLst>
                                        <p:tav tm="0">
                                          <p:val>
                                            <p:strVal val="ppt_x"/>
                                          </p:val>
                                        </p:tav>
                                        <p:tav tm="100000">
                                          <p:val>
                                            <p:strVal val="ppt_x"/>
                                          </p:val>
                                        </p:tav>
                                      </p:tavLst>
                                    </p:anim>
                                    <p:anim calcmode="lin" valueType="num">
                                      <p:cBhvr>
                                        <p:cTn id="65" dur="100" decel="100000"/>
                                        <p:tgtEl>
                                          <p:spTgt spid="12"/>
                                        </p:tgtEl>
                                        <p:attrNameLst>
                                          <p:attrName>ppt_y</p:attrName>
                                        </p:attrNameLst>
                                      </p:cBhvr>
                                      <p:tavLst>
                                        <p:tav tm="0">
                                          <p:val>
                                            <p:strVal val="ppt_y"/>
                                          </p:val>
                                        </p:tav>
                                        <p:tav tm="100000">
                                          <p:val>
                                            <p:strVal val="ppt_y-.03"/>
                                          </p:val>
                                        </p:tav>
                                      </p:tavLst>
                                    </p:anim>
                                    <p:anim calcmode="lin" valueType="num">
                                      <p:cBhvr>
                                        <p:cTn id="66" dur="900" accel="100000">
                                          <p:stCondLst>
                                            <p:cond delay="100"/>
                                          </p:stCondLst>
                                        </p:cTn>
                                        <p:tgtEl>
                                          <p:spTgt spid="12"/>
                                        </p:tgtEl>
                                        <p:attrNameLst>
                                          <p:attrName>ppt_y</p:attrName>
                                        </p:attrNameLst>
                                      </p:cBhvr>
                                      <p:tavLst>
                                        <p:tav tm="0">
                                          <p:val>
                                            <p:strVal val="ppt_y"/>
                                          </p:val>
                                        </p:tav>
                                        <p:tav tm="100000">
                                          <p:val>
                                            <p:strVal val="ppt_y+1"/>
                                          </p:val>
                                        </p:tav>
                                      </p:tavLst>
                                    </p:anim>
                                    <p:set>
                                      <p:cBhvr>
                                        <p:cTn id="67" dur="1" fill="hold">
                                          <p:stCondLst>
                                            <p:cond delay="999"/>
                                          </p:stCondLst>
                                        </p:cTn>
                                        <p:tgtEl>
                                          <p:spTgt spid="12"/>
                                        </p:tgtEl>
                                        <p:attrNameLst>
                                          <p:attrName>style.visibility</p:attrName>
                                        </p:attrNameLst>
                                      </p:cBhvr>
                                      <p:to>
                                        <p:strVal val="hidden"/>
                                      </p:to>
                                    </p:set>
                                  </p:childTnLst>
                                </p:cTn>
                              </p:par>
                              <p:par>
                                <p:cTn id="68" presetID="37" presetClass="exit" presetSubtype="0" fill="hold" grpId="1" nodeType="withEffect">
                                  <p:stCondLst>
                                    <p:cond delay="0"/>
                                  </p:stCondLst>
                                  <p:childTnLst>
                                    <p:animEffect transition="out" filter="fade">
                                      <p:cBhvr>
                                        <p:cTn id="69" dur="1000"/>
                                        <p:tgtEl>
                                          <p:spTgt spid="14"/>
                                        </p:tgtEl>
                                      </p:cBhvr>
                                    </p:animEffect>
                                    <p:anim calcmode="lin" valueType="num">
                                      <p:cBhvr>
                                        <p:cTn id="70" dur="1000"/>
                                        <p:tgtEl>
                                          <p:spTgt spid="14"/>
                                        </p:tgtEl>
                                        <p:attrNameLst>
                                          <p:attrName>ppt_x</p:attrName>
                                        </p:attrNameLst>
                                      </p:cBhvr>
                                      <p:tavLst>
                                        <p:tav tm="0">
                                          <p:val>
                                            <p:strVal val="ppt_x"/>
                                          </p:val>
                                        </p:tav>
                                        <p:tav tm="100000">
                                          <p:val>
                                            <p:strVal val="ppt_x"/>
                                          </p:val>
                                        </p:tav>
                                      </p:tavLst>
                                    </p:anim>
                                    <p:anim calcmode="lin" valueType="num">
                                      <p:cBhvr>
                                        <p:cTn id="71" dur="100" decel="100000"/>
                                        <p:tgtEl>
                                          <p:spTgt spid="14"/>
                                        </p:tgtEl>
                                        <p:attrNameLst>
                                          <p:attrName>ppt_y</p:attrName>
                                        </p:attrNameLst>
                                      </p:cBhvr>
                                      <p:tavLst>
                                        <p:tav tm="0">
                                          <p:val>
                                            <p:strVal val="ppt_y"/>
                                          </p:val>
                                        </p:tav>
                                        <p:tav tm="100000">
                                          <p:val>
                                            <p:strVal val="ppt_y-.03"/>
                                          </p:val>
                                        </p:tav>
                                      </p:tavLst>
                                    </p:anim>
                                    <p:anim calcmode="lin" valueType="num">
                                      <p:cBhvr>
                                        <p:cTn id="72" dur="900" accel="100000">
                                          <p:stCondLst>
                                            <p:cond delay="100"/>
                                          </p:stCondLst>
                                        </p:cTn>
                                        <p:tgtEl>
                                          <p:spTgt spid="14"/>
                                        </p:tgtEl>
                                        <p:attrNameLst>
                                          <p:attrName>ppt_y</p:attrName>
                                        </p:attrNameLst>
                                      </p:cBhvr>
                                      <p:tavLst>
                                        <p:tav tm="0">
                                          <p:val>
                                            <p:strVal val="ppt_y"/>
                                          </p:val>
                                        </p:tav>
                                        <p:tav tm="100000">
                                          <p:val>
                                            <p:strVal val="ppt_y+1"/>
                                          </p:val>
                                        </p:tav>
                                      </p:tavLst>
                                    </p:anim>
                                    <p:set>
                                      <p:cBhvr>
                                        <p:cTn id="73" dur="1" fill="hold">
                                          <p:stCondLst>
                                            <p:cond delay="999"/>
                                          </p:stCondLst>
                                        </p:cTn>
                                        <p:tgtEl>
                                          <p:spTgt spid="1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8"/>
                                        </p:tgtEl>
                                        <p:attrNameLst>
                                          <p:attrName>style.visibility</p:attrName>
                                        </p:attrNameLst>
                                      </p:cBhvr>
                                      <p:to>
                                        <p:strVal val="visible"/>
                                      </p:to>
                                    </p:set>
                                    <p:anim calcmode="lin" valueType="num">
                                      <p:cBhvr>
                                        <p:cTn id="78" dur="500" fill="hold"/>
                                        <p:tgtEl>
                                          <p:spTgt spid="8"/>
                                        </p:tgtEl>
                                        <p:attrNameLst>
                                          <p:attrName>ppt_w</p:attrName>
                                        </p:attrNameLst>
                                      </p:cBhvr>
                                      <p:tavLst>
                                        <p:tav tm="0">
                                          <p:val>
                                            <p:fltVal val="0"/>
                                          </p:val>
                                        </p:tav>
                                        <p:tav tm="100000">
                                          <p:val>
                                            <p:strVal val="#ppt_w"/>
                                          </p:val>
                                        </p:tav>
                                      </p:tavLst>
                                    </p:anim>
                                    <p:anim calcmode="lin" valueType="num">
                                      <p:cBhvr>
                                        <p:cTn id="79" dur="500" fill="hold"/>
                                        <p:tgtEl>
                                          <p:spTgt spid="8"/>
                                        </p:tgtEl>
                                        <p:attrNameLst>
                                          <p:attrName>ppt_h</p:attrName>
                                        </p:attrNameLst>
                                      </p:cBhvr>
                                      <p:tavLst>
                                        <p:tav tm="0">
                                          <p:val>
                                            <p:fltVal val="0"/>
                                          </p:val>
                                        </p:tav>
                                        <p:tav tm="100000">
                                          <p:val>
                                            <p:strVal val="#ppt_h"/>
                                          </p:val>
                                        </p:tav>
                                      </p:tavLst>
                                    </p:anim>
                                    <p:animEffect transition="in" filter="fade">
                                      <p:cBhvr>
                                        <p:cTn id="80" dur="500"/>
                                        <p:tgtEl>
                                          <p:spTgt spid="8"/>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6"/>
                                        </p:tgtEl>
                                        <p:attrNameLst>
                                          <p:attrName>style.visibility</p:attrName>
                                        </p:attrNameLst>
                                      </p:cBhvr>
                                      <p:to>
                                        <p:strVal val="visible"/>
                                      </p:to>
                                    </p:set>
                                    <p:anim calcmode="lin" valueType="num">
                                      <p:cBhvr additive="base">
                                        <p:cTn id="85" dur="500" fill="hold"/>
                                        <p:tgtEl>
                                          <p:spTgt spid="6"/>
                                        </p:tgtEl>
                                        <p:attrNameLst>
                                          <p:attrName>ppt_x</p:attrName>
                                        </p:attrNameLst>
                                      </p:cBhvr>
                                      <p:tavLst>
                                        <p:tav tm="0">
                                          <p:val>
                                            <p:strVal val="#ppt_x"/>
                                          </p:val>
                                        </p:tav>
                                        <p:tav tm="100000">
                                          <p:val>
                                            <p:strVal val="#ppt_x"/>
                                          </p:val>
                                        </p:tav>
                                      </p:tavLst>
                                    </p:anim>
                                    <p:anim calcmode="lin" valueType="num">
                                      <p:cBhvr additive="base">
                                        <p:cTn id="8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3" presetClass="entr" presetSubtype="16" fill="hold" grpId="0" nodeType="click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9" grpId="0"/>
      <p:bldP spid="10" grpId="0"/>
      <p:bldP spid="10" grpId="1"/>
      <p:bldP spid="12" grpId="0"/>
      <p:bldP spid="12" grpId="1"/>
      <p:bldP spid="14" grpId="0"/>
      <p:bldP spid="14" grpId="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grpSp>
        <p:nvGrpSpPr>
          <p:cNvPr id="1128" name="Google Shape;1128;p43"/>
          <p:cNvGrpSpPr/>
          <p:nvPr/>
        </p:nvGrpSpPr>
        <p:grpSpPr>
          <a:xfrm>
            <a:off x="708769" y="229268"/>
            <a:ext cx="1019565" cy="1290805"/>
            <a:chOff x="-4017975" y="-49702"/>
            <a:chExt cx="1162825" cy="1472177"/>
          </a:xfrm>
        </p:grpSpPr>
        <p:sp>
          <p:nvSpPr>
            <p:cNvPr id="1129" name="Google Shape;1129;p43"/>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30" name="Google Shape;1130;p43"/>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31" name="Google Shape;1131;p43"/>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32" name="Google Shape;1132;p43"/>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33" name="Google Shape;1133;p43"/>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34" name="Google Shape;1134;p43"/>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35" name="Google Shape;1135;p43"/>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136" name="Google Shape;1136;p43"/>
          <p:cNvGrpSpPr/>
          <p:nvPr/>
        </p:nvGrpSpPr>
        <p:grpSpPr>
          <a:xfrm>
            <a:off x="6056447" y="3828300"/>
            <a:ext cx="1929500" cy="2210100"/>
            <a:chOff x="295725" y="-3462825"/>
            <a:chExt cx="1929500" cy="2210100"/>
          </a:xfrm>
        </p:grpSpPr>
        <p:sp>
          <p:nvSpPr>
            <p:cNvPr id="1137" name="Google Shape;1137;p43"/>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38" name="Google Shape;1138;p43"/>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39" name="Google Shape;1139;p43"/>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0" name="Google Shape;1140;p43"/>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1" name="Google Shape;1141;p43"/>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2" name="Google Shape;1142;p43"/>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3" name="Google Shape;1143;p43"/>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4" name="Google Shape;1144;p43"/>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5" name="Google Shape;1145;p43"/>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6" name="Google Shape;1146;p43"/>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7" name="Google Shape;1147;p43"/>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8" name="Google Shape;1148;p43"/>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49" name="Google Shape;1149;p43"/>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0" name="Google Shape;1150;p43"/>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1" name="Google Shape;1151;p43"/>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2" name="Google Shape;1152;p43"/>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3" name="Google Shape;1153;p43"/>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4" name="Google Shape;1154;p43"/>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5" name="Google Shape;1155;p43"/>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6" name="Google Shape;1156;p43"/>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7" name="Google Shape;1157;p43"/>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8" name="Google Shape;1158;p43"/>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59" name="Google Shape;1159;p43"/>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60" name="Google Shape;1160;p43"/>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61" name="Google Shape;1161;p43"/>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162" name="Google Shape;1162;p43"/>
          <p:cNvGrpSpPr/>
          <p:nvPr/>
        </p:nvGrpSpPr>
        <p:grpSpPr>
          <a:xfrm>
            <a:off x="7840825" y="1807363"/>
            <a:ext cx="1040637" cy="901375"/>
            <a:chOff x="8457538" y="810363"/>
            <a:chExt cx="1040637" cy="901375"/>
          </a:xfrm>
        </p:grpSpPr>
        <p:grpSp>
          <p:nvGrpSpPr>
            <p:cNvPr id="1163" name="Google Shape;1163;p43"/>
            <p:cNvGrpSpPr/>
            <p:nvPr/>
          </p:nvGrpSpPr>
          <p:grpSpPr>
            <a:xfrm>
              <a:off x="8781450" y="810363"/>
              <a:ext cx="716725" cy="901375"/>
              <a:chOff x="-3888525" y="-2483300"/>
              <a:chExt cx="716725" cy="901375"/>
            </a:xfrm>
          </p:grpSpPr>
          <p:sp>
            <p:nvSpPr>
              <p:cNvPr id="1164" name="Google Shape;1164;p43"/>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65" name="Google Shape;1165;p43"/>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166" name="Google Shape;1166;p43"/>
            <p:cNvGrpSpPr/>
            <p:nvPr/>
          </p:nvGrpSpPr>
          <p:grpSpPr>
            <a:xfrm>
              <a:off x="8457538" y="1331488"/>
              <a:ext cx="323925" cy="323650"/>
              <a:chOff x="1608625" y="299800"/>
              <a:chExt cx="323925" cy="323650"/>
            </a:xfrm>
          </p:grpSpPr>
          <p:sp>
            <p:nvSpPr>
              <p:cNvPr id="1167" name="Google Shape;1167;p43"/>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68" name="Google Shape;1168;p43"/>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69" name="Google Shape;1169;p43"/>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graphicFrame>
        <p:nvGraphicFramePr>
          <p:cNvPr id="9" name="Tableau 9">
            <a:extLst>
              <a:ext uri="{FF2B5EF4-FFF2-40B4-BE49-F238E27FC236}">
                <a16:creationId xmlns:a16="http://schemas.microsoft.com/office/drawing/2014/main" id="{3FA21704-E9D2-7B9C-3D29-14AF404F6D59}"/>
              </a:ext>
            </a:extLst>
          </p:cNvPr>
          <p:cNvGraphicFramePr>
            <a:graphicFrameLocks noGrp="1"/>
          </p:cNvGraphicFramePr>
          <p:nvPr>
            <p:extLst>
              <p:ext uri="{D42A27DB-BD31-4B8C-83A1-F6EECF244321}">
                <p14:modId xmlns:p14="http://schemas.microsoft.com/office/powerpoint/2010/main" val="3284826063"/>
              </p:ext>
            </p:extLst>
          </p:nvPr>
        </p:nvGraphicFramePr>
        <p:xfrm>
          <a:off x="319488" y="229266"/>
          <a:ext cx="8561974" cy="3831433"/>
        </p:xfrm>
        <a:graphic>
          <a:graphicData uri="http://schemas.openxmlformats.org/drawingml/2006/table">
            <a:tbl>
              <a:tblPr firstRow="1" bandRow="1"/>
              <a:tblGrid>
                <a:gridCol w="1113620">
                  <a:extLst>
                    <a:ext uri="{9D8B030D-6E8A-4147-A177-3AD203B41FA5}">
                      <a16:colId xmlns:a16="http://schemas.microsoft.com/office/drawing/2014/main" val="3776968280"/>
                    </a:ext>
                  </a:extLst>
                </a:gridCol>
                <a:gridCol w="3724177">
                  <a:extLst>
                    <a:ext uri="{9D8B030D-6E8A-4147-A177-3AD203B41FA5}">
                      <a16:colId xmlns:a16="http://schemas.microsoft.com/office/drawing/2014/main" val="230562042"/>
                    </a:ext>
                  </a:extLst>
                </a:gridCol>
                <a:gridCol w="3724177">
                  <a:extLst>
                    <a:ext uri="{9D8B030D-6E8A-4147-A177-3AD203B41FA5}">
                      <a16:colId xmlns:a16="http://schemas.microsoft.com/office/drawing/2014/main" val="3266527"/>
                    </a:ext>
                  </a:extLst>
                </a:gridCol>
              </a:tblGrid>
              <a:tr h="606056">
                <a:tc>
                  <a:txBody>
                    <a:bodyPr/>
                    <a:lstStyle/>
                    <a:p>
                      <a:pPr algn="ctr"/>
                      <a:r>
                        <a:rPr lang="fr-FR" sz="1800" b="1" dirty="0"/>
                        <a:t>Tools</a:t>
                      </a:r>
                      <a:endParaRPr lang="en-US" b="1" dirty="0"/>
                    </a:p>
                  </a:txBody>
                  <a:tcPr/>
                </a:tc>
                <a:tc>
                  <a:txBody>
                    <a:bodyPr/>
                    <a:lstStyle/>
                    <a:p>
                      <a:pPr algn="ctr"/>
                      <a:r>
                        <a:rPr lang="fr-FR" sz="1400" b="1" dirty="0"/>
                        <a:t>Remix</a:t>
                      </a:r>
                      <a:endParaRPr lang="en-US" b="1" dirty="0"/>
                    </a:p>
                  </a:txBody>
                  <a:tcPr/>
                </a:tc>
                <a:tc>
                  <a:txBody>
                    <a:bodyPr/>
                    <a:lstStyle/>
                    <a:p>
                      <a:pPr algn="ctr"/>
                      <a:r>
                        <a:rPr lang="fr-FR" sz="1400" b="1" dirty="0"/>
                        <a:t>Brownie</a:t>
                      </a:r>
                      <a:endParaRPr lang="en-US" b="1" dirty="0"/>
                    </a:p>
                  </a:txBody>
                  <a:tcPr/>
                </a:tc>
                <a:extLst>
                  <a:ext uri="{0D108BD9-81ED-4DB2-BD59-A6C34878D82A}">
                    <a16:rowId xmlns:a16="http://schemas.microsoft.com/office/drawing/2014/main" val="2930770513"/>
                  </a:ext>
                </a:extLst>
              </a:tr>
              <a:tr h="3225377">
                <a:tc>
                  <a:txBody>
                    <a:bodyPr/>
                    <a:lstStyle/>
                    <a:p>
                      <a:pPr algn="ctr"/>
                      <a:r>
                        <a:rPr lang="fr-FR" sz="1800" b="1" dirty="0"/>
                        <a:t>Limits</a:t>
                      </a:r>
                      <a:endParaRPr lang="en-US" b="1"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400" b="0" i="0" u="none" strike="noStrike" cap="none" dirty="0">
                        <a:solidFill>
                          <a:srgbClr val="000000"/>
                        </a:solidFill>
                        <a:latin typeface="Arial"/>
                        <a:ea typeface="Arial"/>
                        <a:cs typeface="Arial"/>
                        <a:sym typeface="Aria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400" b="0" i="0" u="none" strike="noStrike" cap="none" dirty="0">
                          <a:solidFill>
                            <a:srgbClr val="000000"/>
                          </a:solidFill>
                          <a:latin typeface="Arial"/>
                          <a:ea typeface="Arial"/>
                          <a:cs typeface="Arial"/>
                          <a:sym typeface="Arial"/>
                        </a:rPr>
                        <a:t>-Limited Testing Capabilities.</a:t>
                      </a:r>
                    </a:p>
                    <a:p>
                      <a:pPr marL="285750" marR="0" lvl="0" indent="-285750" algn="l" defTabSz="685800" rtl="0" eaLnBrk="1" fontAlgn="auto" latinLnBrk="0" hangingPunct="1">
                        <a:lnSpc>
                          <a:spcPct val="100000"/>
                        </a:lnSpc>
                        <a:spcBef>
                          <a:spcPts val="0"/>
                        </a:spcBef>
                        <a:spcAft>
                          <a:spcPts val="0"/>
                        </a:spcAft>
                        <a:buClrTx/>
                        <a:buSzTx/>
                        <a:buFontTx/>
                        <a:buChar char="-"/>
                        <a:tabLst/>
                        <a:defRPr/>
                      </a:pPr>
                      <a:endParaRPr lang="en-US" sz="1200" b="0" i="0" u="none" strike="noStrike" cap="none" dirty="0">
                        <a:solidFill>
                          <a:srgbClr val="000000"/>
                        </a:solidFill>
                        <a:latin typeface="Arial"/>
                        <a:ea typeface="Arial"/>
                        <a:cs typeface="Arial"/>
                        <a:sym typeface="Arial"/>
                      </a:endParaRPr>
                    </a:p>
                    <a:p>
                      <a:pPr marL="0" marR="0" lvl="0" indent="0" algn="l" defTabSz="685800" rtl="0" eaLnBrk="1" fontAlgn="auto" latinLnBrk="0" hangingPunct="1">
                        <a:lnSpc>
                          <a:spcPct val="100000"/>
                        </a:lnSpc>
                        <a:spcBef>
                          <a:spcPts val="0"/>
                        </a:spcBef>
                        <a:spcAft>
                          <a:spcPts val="0"/>
                        </a:spcAft>
                        <a:buClrTx/>
                        <a:buSzTx/>
                        <a:buFont typeface="Courier New" panose="02070309020205020404" pitchFamily="49" charset="0"/>
                        <a:buNone/>
                        <a:tabLst/>
                        <a:defRPr/>
                      </a:pPr>
                      <a:endParaRPr lang="en-US" sz="1400" b="0" i="0" kern="1200" dirty="0">
                        <a:solidFill>
                          <a:srgbClr val="000000"/>
                        </a:solidFill>
                        <a:effectLst/>
                        <a:latin typeface="Arial"/>
                        <a:ea typeface="Arial"/>
                        <a:cs typeface="Arial"/>
                      </a:endParaRPr>
                    </a:p>
                    <a:p>
                      <a:pPr marL="0" marR="0" lvl="0" indent="0" algn="l" defTabSz="6858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400" b="0" i="0" kern="1200" dirty="0">
                          <a:solidFill>
                            <a:srgbClr val="000000"/>
                          </a:solidFill>
                          <a:effectLst/>
                          <a:latin typeface="Arial"/>
                          <a:ea typeface="Arial"/>
                          <a:cs typeface="Arial"/>
                        </a:rPr>
                        <a:t>-Limited Security Auditing.</a:t>
                      </a:r>
                    </a:p>
                    <a:p>
                      <a:pPr marL="0" marR="0" lvl="0" indent="0" algn="l" defTabSz="685800" rtl="0" eaLnBrk="1" fontAlgn="auto" latinLnBrk="0" hangingPunct="1">
                        <a:lnSpc>
                          <a:spcPct val="100000"/>
                        </a:lnSpc>
                        <a:spcBef>
                          <a:spcPts val="0"/>
                        </a:spcBef>
                        <a:spcAft>
                          <a:spcPts val="0"/>
                        </a:spcAft>
                        <a:buClrTx/>
                        <a:buSzTx/>
                        <a:buFont typeface="Courier New" panose="02070309020205020404" pitchFamily="49" charset="0"/>
                        <a:buNone/>
                        <a:tabLst/>
                        <a:defRPr/>
                      </a:pPr>
                      <a:endParaRPr lang="en-US" sz="1400" b="0" i="0" kern="1200" dirty="0">
                        <a:solidFill>
                          <a:srgbClr val="000000"/>
                        </a:solidFill>
                        <a:effectLst/>
                        <a:latin typeface="Arial"/>
                        <a:ea typeface="Arial"/>
                        <a:cs typeface="Arial"/>
                      </a:endParaRPr>
                    </a:p>
                    <a:p>
                      <a:pPr marL="0" marR="0" lvl="0" indent="0" algn="l" defTabSz="685800" rtl="0" eaLnBrk="1" fontAlgn="auto" latinLnBrk="0" hangingPunct="1">
                        <a:lnSpc>
                          <a:spcPct val="100000"/>
                        </a:lnSpc>
                        <a:spcBef>
                          <a:spcPts val="0"/>
                        </a:spcBef>
                        <a:spcAft>
                          <a:spcPts val="0"/>
                        </a:spcAft>
                        <a:buClrTx/>
                        <a:buSzTx/>
                        <a:buFont typeface="Courier New" panose="02070309020205020404" pitchFamily="49" charset="0"/>
                        <a:buNone/>
                        <a:tabLst/>
                        <a:defRPr/>
                      </a:pPr>
                      <a:endParaRPr lang="en-US" sz="1400" b="0" i="0" kern="1200" dirty="0">
                        <a:solidFill>
                          <a:srgbClr val="000000"/>
                        </a:solidFill>
                        <a:effectLst/>
                        <a:latin typeface="Arial"/>
                        <a:ea typeface="Arial"/>
                        <a:cs typeface="Arial"/>
                      </a:endParaRPr>
                    </a:p>
                    <a:p>
                      <a:pPr marL="0" marR="0" lvl="0" indent="0" algn="l" defTabSz="6858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en-US" sz="1400" b="0" i="0" kern="1200" dirty="0">
                          <a:solidFill>
                            <a:srgbClr val="000000"/>
                          </a:solidFill>
                          <a:effectLst/>
                          <a:latin typeface="Arial"/>
                          <a:ea typeface="Arial"/>
                          <a:cs typeface="Arial"/>
                        </a:rPr>
                        <a:t>-Minimal Static Analysis.</a:t>
                      </a:r>
                    </a:p>
                    <a:p>
                      <a:endParaRPr lang="en-US" dirty="0"/>
                    </a:p>
                  </a:txBody>
                  <a:tcPr/>
                </a:tc>
                <a:tc>
                  <a:txBody>
                    <a:bodyPr/>
                    <a:lstStyle/>
                    <a:p>
                      <a:pPr marL="0" indent="0">
                        <a:buFont typeface="Courier New" panose="02070309020205020404" pitchFamily="49" charset="0"/>
                        <a:buNone/>
                      </a:pPr>
                      <a:endParaRPr lang="en-US" sz="1200" b="0" i="0" kern="1200" dirty="0">
                        <a:solidFill>
                          <a:srgbClr val="000000"/>
                        </a:solidFill>
                        <a:effectLst/>
                        <a:latin typeface="Arial"/>
                        <a:ea typeface="Arial"/>
                        <a:cs typeface="Arial"/>
                      </a:endParaRPr>
                    </a:p>
                    <a:p>
                      <a:pPr marL="0" indent="0">
                        <a:buFont typeface="Courier New" panose="02070309020205020404" pitchFamily="49" charset="0"/>
                        <a:buNone/>
                      </a:pPr>
                      <a:r>
                        <a:rPr lang="en-US" sz="1200" b="0" i="0" kern="1200" dirty="0">
                          <a:solidFill>
                            <a:srgbClr val="000000"/>
                          </a:solidFill>
                          <a:effectLst/>
                          <a:latin typeface="Arial"/>
                          <a:ea typeface="Arial"/>
                          <a:cs typeface="Arial"/>
                        </a:rPr>
                        <a:t>- Lack for Interactive Features.</a:t>
                      </a:r>
                    </a:p>
                    <a:p>
                      <a:pPr marL="0" indent="0">
                        <a:buFont typeface="Courier New" panose="02070309020205020404" pitchFamily="49" charset="0"/>
                        <a:buNone/>
                      </a:pPr>
                      <a:endParaRPr lang="en-US" sz="1200" b="0" i="0" kern="1200" dirty="0">
                        <a:solidFill>
                          <a:srgbClr val="000000"/>
                        </a:solidFill>
                        <a:effectLst/>
                        <a:latin typeface="Arial"/>
                        <a:ea typeface="Arial"/>
                        <a:cs typeface="Arial"/>
                      </a:endParaRPr>
                    </a:p>
                    <a:p>
                      <a:pPr marL="0" indent="0">
                        <a:buFont typeface="Courier New" panose="02070309020205020404" pitchFamily="49" charset="0"/>
                        <a:buNone/>
                      </a:pPr>
                      <a:endParaRPr lang="en-US" sz="1200" b="0" i="0" kern="1200" dirty="0">
                        <a:solidFill>
                          <a:srgbClr val="000000"/>
                        </a:solidFill>
                        <a:effectLst/>
                        <a:latin typeface="Arial"/>
                        <a:ea typeface="Arial"/>
                        <a:cs typeface="Arial"/>
                      </a:endParaRPr>
                    </a:p>
                    <a:p>
                      <a:pPr marL="0" indent="0">
                        <a:buFont typeface="Courier New" panose="02070309020205020404" pitchFamily="49" charset="0"/>
                        <a:buNone/>
                      </a:pPr>
                      <a:r>
                        <a:rPr lang="en-US" sz="1200" b="0" i="0" kern="1200" dirty="0">
                          <a:solidFill>
                            <a:srgbClr val="000000"/>
                          </a:solidFill>
                          <a:effectLst/>
                          <a:latin typeface="Arial"/>
                          <a:ea typeface="Arial"/>
                          <a:cs typeface="Arial"/>
                        </a:rPr>
                        <a:t>-Limited GUI Functionality.</a:t>
                      </a:r>
                    </a:p>
                    <a:p>
                      <a:pPr marL="0" indent="0">
                        <a:buFont typeface="Courier New" panose="02070309020205020404" pitchFamily="49" charset="0"/>
                        <a:buNone/>
                      </a:pPr>
                      <a:endParaRPr lang="en-US" sz="2400" b="0" i="0" u="none" strike="noStrike" kern="1200" cap="none" dirty="0">
                        <a:solidFill>
                          <a:srgbClr val="000000"/>
                        </a:solidFill>
                        <a:effectLst/>
                        <a:latin typeface="Arial"/>
                        <a:ea typeface="Arial"/>
                        <a:cs typeface="Arial"/>
                        <a:sym typeface="Arial"/>
                      </a:endParaRPr>
                    </a:p>
                    <a:p>
                      <a:pPr marL="0" indent="0">
                        <a:buFont typeface="Courier New" panose="02070309020205020404" pitchFamily="49" charset="0"/>
                        <a:buNone/>
                      </a:pPr>
                      <a:r>
                        <a:rPr lang="en" sz="1200" b="0" i="0" u="none" strike="noStrike" cap="none" dirty="0">
                          <a:solidFill>
                            <a:srgbClr val="000000"/>
                          </a:solidFill>
                          <a:latin typeface="Arial"/>
                          <a:ea typeface="Arial"/>
                          <a:cs typeface="Arial"/>
                          <a:sym typeface="Arial"/>
                        </a:rPr>
                        <a:t>-Not specifically designed as a dedicated fuzz testing tool</a:t>
                      </a:r>
                      <a:r>
                        <a:rPr lang="en" sz="1400" b="0" i="0" u="none" strike="noStrike" cap="none" dirty="0">
                          <a:solidFill>
                            <a:srgbClr val="000000"/>
                          </a:solidFill>
                          <a:latin typeface="Arial"/>
                          <a:ea typeface="Arial"/>
                          <a:cs typeface="Arial"/>
                          <a:sym typeface="Arial"/>
                        </a:rPr>
                        <a:t>.</a:t>
                      </a:r>
                      <a:endParaRPr lang="en-US" sz="1600" dirty="0"/>
                    </a:p>
                    <a:p>
                      <a:endParaRPr lang="en-US" dirty="0"/>
                    </a:p>
                  </a:txBody>
                  <a:tcPr/>
                </a:tc>
                <a:extLst>
                  <a:ext uri="{0D108BD9-81ED-4DB2-BD59-A6C34878D82A}">
                    <a16:rowId xmlns:a16="http://schemas.microsoft.com/office/drawing/2014/main" val="757301391"/>
                  </a:ext>
                </a:extLst>
              </a:tr>
            </a:tbl>
          </a:graphicData>
        </a:graphic>
      </p:graphicFrame>
      <p:sp>
        <p:nvSpPr>
          <p:cNvPr id="10" name="ZoneTexte 9">
            <a:extLst>
              <a:ext uri="{FF2B5EF4-FFF2-40B4-BE49-F238E27FC236}">
                <a16:creationId xmlns:a16="http://schemas.microsoft.com/office/drawing/2014/main" id="{C186FD23-005A-2B0B-79BF-434C9581690D}"/>
              </a:ext>
            </a:extLst>
          </p:cNvPr>
          <p:cNvSpPr txBox="1"/>
          <p:nvPr/>
        </p:nvSpPr>
        <p:spPr>
          <a:xfrm>
            <a:off x="1910862" y="4346950"/>
            <a:ext cx="548611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Comparison of Remix, Brownie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1"/>
          <p:cNvSpPr txBox="1">
            <a:spLocks noGrp="1"/>
          </p:cNvSpPr>
          <p:nvPr>
            <p:ph type="title"/>
          </p:nvPr>
        </p:nvSpPr>
        <p:spPr>
          <a:xfrm>
            <a:off x="2472853" y="3016213"/>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6000" dirty="0"/>
              <a:t>04</a:t>
            </a:r>
            <a:endParaRPr sz="6000" dirty="0"/>
          </a:p>
        </p:txBody>
      </p:sp>
      <p:sp>
        <p:nvSpPr>
          <p:cNvPr id="1048" name="Google Shape;1048;p41"/>
          <p:cNvSpPr txBox="1">
            <a:spLocks noGrp="1"/>
          </p:cNvSpPr>
          <p:nvPr>
            <p:ph type="title" idx="2"/>
          </p:nvPr>
        </p:nvSpPr>
        <p:spPr>
          <a:xfrm>
            <a:off x="464916" y="2062494"/>
            <a:ext cx="7305706" cy="910358"/>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5400" dirty="0"/>
              <a:t>Proposed Solution</a:t>
            </a:r>
            <a:endParaRPr sz="5400" dirty="0"/>
          </a:p>
        </p:txBody>
      </p:sp>
      <p:grpSp>
        <p:nvGrpSpPr>
          <p:cNvPr id="1049" name="Google Shape;1049;p41"/>
          <p:cNvGrpSpPr/>
          <p:nvPr/>
        </p:nvGrpSpPr>
        <p:grpSpPr>
          <a:xfrm>
            <a:off x="1460085" y="2890142"/>
            <a:ext cx="6459162" cy="238623"/>
            <a:chOff x="4788672" y="2177404"/>
            <a:chExt cx="3478000" cy="192185"/>
          </a:xfrm>
        </p:grpSpPr>
        <p:sp>
          <p:nvSpPr>
            <p:cNvPr id="1050" name="Google Shape;1050;p41"/>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051" name="Google Shape;1051;p41"/>
            <p:cNvCxnSpPr>
              <a:stCxn id="1052" idx="6"/>
              <a:endCxn id="1053" idx="2"/>
            </p:cNvCxnSpPr>
            <p:nvPr/>
          </p:nvCxnSpPr>
          <p:spPr>
            <a:xfrm rot="10800000">
              <a:off x="4845772" y="2272517"/>
              <a:ext cx="3363900" cy="0"/>
            </a:xfrm>
            <a:prstGeom prst="straightConnector1">
              <a:avLst/>
            </a:prstGeom>
            <a:noFill/>
            <a:ln w="9525" cap="flat" cmpd="sng">
              <a:solidFill>
                <a:schemeClr val="lt1"/>
              </a:solidFill>
              <a:prstDash val="solid"/>
              <a:round/>
              <a:headEnd type="none" w="sm" len="sm"/>
              <a:tailEnd type="none" w="sm" len="sm"/>
            </a:ln>
          </p:spPr>
        </p:cxnSp>
        <p:sp>
          <p:nvSpPr>
            <p:cNvPr id="1053" name="Google Shape;1053;p41"/>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2" name="Google Shape;1052;p41"/>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054" name="Google Shape;1054;p41"/>
          <p:cNvGrpSpPr/>
          <p:nvPr/>
        </p:nvGrpSpPr>
        <p:grpSpPr>
          <a:xfrm flipH="1">
            <a:off x="7834772" y="2544125"/>
            <a:ext cx="1929500" cy="2210100"/>
            <a:chOff x="295725" y="-3462825"/>
            <a:chExt cx="1929500" cy="2210100"/>
          </a:xfrm>
        </p:grpSpPr>
        <p:sp>
          <p:nvSpPr>
            <p:cNvPr id="1055" name="Google Shape;1055;p41"/>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6" name="Google Shape;1056;p41"/>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7" name="Google Shape;1057;p41"/>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8" name="Google Shape;1058;p41"/>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9" name="Google Shape;1059;p41"/>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0" name="Google Shape;1060;p41"/>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1" name="Google Shape;1061;p41"/>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2" name="Google Shape;1062;p41"/>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3" name="Google Shape;1063;p41"/>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4" name="Google Shape;1064;p41"/>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5" name="Google Shape;1065;p41"/>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6" name="Google Shape;1066;p41"/>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7" name="Google Shape;1067;p41"/>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8" name="Google Shape;1068;p41"/>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9" name="Google Shape;1069;p41"/>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0" name="Google Shape;1070;p41"/>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1" name="Google Shape;1071;p41"/>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2" name="Google Shape;1072;p41"/>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3" name="Google Shape;1073;p41"/>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4" name="Google Shape;1074;p41"/>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5" name="Google Shape;1075;p41"/>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6" name="Google Shape;1076;p41"/>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7" name="Google Shape;1077;p41"/>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8" name="Google Shape;1078;p41"/>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9" name="Google Shape;1079;p41"/>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144069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45"/>
          <p:cNvSpPr txBox="1">
            <a:spLocks noGrp="1"/>
          </p:cNvSpPr>
          <p:nvPr>
            <p:ph type="title"/>
          </p:nvPr>
        </p:nvSpPr>
        <p:spPr>
          <a:xfrm>
            <a:off x="-1571610" y="1838079"/>
            <a:ext cx="8520600" cy="1866636"/>
          </a:xfrm>
          <a:prstGeom prst="rect">
            <a:avLst/>
          </a:prstGeom>
          <a:noFill/>
          <a:ln>
            <a:noFill/>
          </a:ln>
        </p:spPr>
        <p:txBody>
          <a:bodyPr spcFirstLastPara="1" wrap="square" lIns="91425" tIns="0" rIns="91425" bIns="0" anchor="t" anchorCtr="0">
            <a:noAutofit/>
          </a:bodyPr>
          <a:lstStyle/>
          <a:p>
            <a:pPr marL="0" lvl="0" indent="0" algn="ctr" rtl="0">
              <a:lnSpc>
                <a:spcPct val="100000"/>
              </a:lnSpc>
              <a:spcBef>
                <a:spcPts val="0"/>
              </a:spcBef>
              <a:spcAft>
                <a:spcPts val="0"/>
              </a:spcAft>
              <a:buSzPts val="12000"/>
              <a:buNone/>
            </a:pPr>
            <a:r>
              <a:rPr lang="en" b="1" dirty="0"/>
              <a:t>LeoKai</a:t>
            </a:r>
            <a:endParaRPr b="1" dirty="0"/>
          </a:p>
        </p:txBody>
      </p:sp>
      <p:grpSp>
        <p:nvGrpSpPr>
          <p:cNvPr id="1186" name="Google Shape;1186;p45"/>
          <p:cNvGrpSpPr/>
          <p:nvPr/>
        </p:nvGrpSpPr>
        <p:grpSpPr>
          <a:xfrm>
            <a:off x="3409172" y="556238"/>
            <a:ext cx="873187" cy="546900"/>
            <a:chOff x="1115510" y="4327288"/>
            <a:chExt cx="873187" cy="546900"/>
          </a:xfrm>
        </p:grpSpPr>
        <p:sp>
          <p:nvSpPr>
            <p:cNvPr id="1187" name="Google Shape;1187;p45"/>
            <p:cNvSpPr/>
            <p:nvPr/>
          </p:nvSpPr>
          <p:spPr>
            <a:xfrm flipH="1">
              <a:off x="1115510" y="4327288"/>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nvGrpSpPr>
            <p:cNvPr id="1188" name="Google Shape;1188;p45"/>
            <p:cNvGrpSpPr/>
            <p:nvPr/>
          </p:nvGrpSpPr>
          <p:grpSpPr>
            <a:xfrm flipH="1">
              <a:off x="1664772" y="4493938"/>
              <a:ext cx="323925" cy="323650"/>
              <a:chOff x="1608625" y="299800"/>
              <a:chExt cx="323925" cy="323650"/>
            </a:xfrm>
          </p:grpSpPr>
          <p:sp>
            <p:nvSpPr>
              <p:cNvPr id="1189" name="Google Shape;1189;p45"/>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90" name="Google Shape;1190;p45"/>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91" name="Google Shape;1191;p45"/>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grpSp>
        <p:nvGrpSpPr>
          <p:cNvPr id="1192" name="Google Shape;1192;p45"/>
          <p:cNvGrpSpPr/>
          <p:nvPr/>
        </p:nvGrpSpPr>
        <p:grpSpPr>
          <a:xfrm flipH="1">
            <a:off x="8501831" y="1965068"/>
            <a:ext cx="1019565" cy="1290805"/>
            <a:chOff x="-4017975" y="-49702"/>
            <a:chExt cx="1162825" cy="1472177"/>
          </a:xfrm>
        </p:grpSpPr>
        <p:sp>
          <p:nvSpPr>
            <p:cNvPr id="1193" name="Google Shape;1193;p45"/>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94" name="Google Shape;1194;p45"/>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95" name="Google Shape;1195;p45"/>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96" name="Google Shape;1196;p45"/>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97" name="Google Shape;1197;p45"/>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98" name="Google Shape;1198;p45"/>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99" name="Google Shape;1199;p45"/>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sp>
        <p:nvSpPr>
          <p:cNvPr id="2" name="ZoneTexte 1">
            <a:extLst>
              <a:ext uri="{FF2B5EF4-FFF2-40B4-BE49-F238E27FC236}">
                <a16:creationId xmlns:a16="http://schemas.microsoft.com/office/drawing/2014/main" id="{1805EE4A-7598-DE12-F053-07475D667BC2}"/>
              </a:ext>
            </a:extLst>
          </p:cNvPr>
          <p:cNvSpPr txBox="1"/>
          <p:nvPr/>
        </p:nvSpPr>
        <p:spPr>
          <a:xfrm>
            <a:off x="1254369" y="410308"/>
            <a:ext cx="643596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 sz="3600" b="0" i="0" u="none" strike="noStrike" kern="1200" cap="none" spc="0" normalizeH="0" baseline="0" noProof="0" dirty="0">
                <a:ln>
                  <a:noFill/>
                </a:ln>
                <a:solidFill>
                  <a:srgbClr val="FB8D1E"/>
                </a:solidFill>
                <a:effectLst/>
                <a:uLnTx/>
                <a:uFillTx/>
                <a:latin typeface="Calibri" panose="020F0502020204030204"/>
                <a:ea typeface="+mn-ea"/>
                <a:cs typeface="+mn-cs"/>
              </a:rPr>
              <a:t>Solution Proposed</a:t>
            </a:r>
            <a:endParaRPr kumimoji="0" lang="en-US" sz="3600" b="0" i="0" u="none" strike="noStrike" kern="1200" cap="none" spc="0" normalizeH="0" baseline="0" noProof="0" dirty="0">
              <a:ln>
                <a:noFill/>
              </a:ln>
              <a:solidFill>
                <a:srgbClr val="FB8D1E"/>
              </a:solidFill>
              <a:effectLst/>
              <a:uLnTx/>
              <a:uFillTx/>
              <a:latin typeface="Calibri" panose="020F0502020204030204"/>
              <a:ea typeface="+mn-ea"/>
              <a:cs typeface="+mn-cs"/>
            </a:endParaRPr>
          </a:p>
        </p:txBody>
      </p:sp>
      <p:pic>
        <p:nvPicPr>
          <p:cNvPr id="4" name="Image 3" descr="Une image contenant chat, clipart, illustration, dessin humoristique&#10;&#10;Description générée automatiquement">
            <a:extLst>
              <a:ext uri="{FF2B5EF4-FFF2-40B4-BE49-F238E27FC236}">
                <a16:creationId xmlns:a16="http://schemas.microsoft.com/office/drawing/2014/main" id="{397A5225-49AA-B885-28DD-CBF26347D318}"/>
              </a:ext>
            </a:extLst>
          </p:cNvPr>
          <p:cNvPicPr>
            <a:picLocks noChangeAspect="1"/>
          </p:cNvPicPr>
          <p:nvPr/>
        </p:nvPicPr>
        <p:blipFill>
          <a:blip r:embed="rId3"/>
          <a:stretch>
            <a:fillRect/>
          </a:stretch>
        </p:blipFill>
        <p:spPr>
          <a:xfrm>
            <a:off x="6051527" y="1458657"/>
            <a:ext cx="2086082" cy="21813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80"/>
                                        </p:tgtEl>
                                        <p:attrNameLst>
                                          <p:attrName>style.visibility</p:attrName>
                                        </p:attrNameLst>
                                      </p:cBhvr>
                                      <p:to>
                                        <p:strVal val="visible"/>
                                      </p:to>
                                    </p:set>
                                    <p:anim calcmode="lin" valueType="num">
                                      <p:cBhvr>
                                        <p:cTn id="7" dur="2000" fill="hold"/>
                                        <p:tgtEl>
                                          <p:spTgt spid="1180"/>
                                        </p:tgtEl>
                                        <p:attrNameLst>
                                          <p:attrName>ppt_x</p:attrName>
                                        </p:attrNameLst>
                                      </p:cBhvr>
                                      <p:tavLst>
                                        <p:tav tm="0">
                                          <p:val>
                                            <p:strVal val="#ppt_x"/>
                                          </p:val>
                                        </p:tav>
                                        <p:tav tm="50000">
                                          <p:val>
                                            <p:strVal val="#ppt_x+.1"/>
                                          </p:val>
                                        </p:tav>
                                        <p:tav tm="100000">
                                          <p:val>
                                            <p:strVal val="#ppt_x"/>
                                          </p:val>
                                        </p:tav>
                                      </p:tavLst>
                                    </p:anim>
                                    <p:anim calcmode="lin" valueType="num">
                                      <p:cBhvr>
                                        <p:cTn id="8" dur="2000" fill="hold"/>
                                        <p:tgtEl>
                                          <p:spTgt spid="1180"/>
                                        </p:tgtEl>
                                        <p:attrNameLst>
                                          <p:attrName>ppt_y</p:attrName>
                                        </p:attrNameLst>
                                      </p:cBhvr>
                                      <p:tavLst>
                                        <p:tav tm="0">
                                          <p:val>
                                            <p:strVal val="#ppt_y"/>
                                          </p:val>
                                        </p:tav>
                                        <p:tav tm="100000">
                                          <p:val>
                                            <p:strVal val="#ppt_y"/>
                                          </p:val>
                                        </p:tav>
                                      </p:tavLst>
                                    </p:anim>
                                    <p:anim calcmode="lin" valueType="num">
                                      <p:cBhvr>
                                        <p:cTn id="9" dur="2000" fill="hold"/>
                                        <p:tgtEl>
                                          <p:spTgt spid="1180"/>
                                        </p:tgtEl>
                                        <p:attrNameLst>
                                          <p:attrName>ppt_h</p:attrName>
                                        </p:attrNameLst>
                                      </p:cBhvr>
                                      <p:tavLst>
                                        <p:tav tm="0">
                                          <p:val>
                                            <p:strVal val="#ppt_h/10"/>
                                          </p:val>
                                        </p:tav>
                                        <p:tav tm="50000">
                                          <p:val>
                                            <p:strVal val="#ppt_h+.01"/>
                                          </p:val>
                                        </p:tav>
                                        <p:tav tm="100000">
                                          <p:val>
                                            <p:strVal val="#ppt_h"/>
                                          </p:val>
                                        </p:tav>
                                      </p:tavLst>
                                    </p:anim>
                                    <p:anim calcmode="lin" valueType="num">
                                      <p:cBhvr>
                                        <p:cTn id="10" dur="2000" fill="hold"/>
                                        <p:tgtEl>
                                          <p:spTgt spid="118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000" tmFilter="0,0; .5, 1; 1, 1"/>
                                        <p:tgtEl>
                                          <p:spTgt spid="1180"/>
                                        </p:tgtEl>
                                      </p:cBhvr>
                                    </p:animEffect>
                                  </p:childTnLst>
                                </p:cTn>
                              </p:par>
                              <p:par>
                                <p:cTn id="12" presetID="26"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1"/>
          <p:cNvSpPr txBox="1">
            <a:spLocks noGrp="1"/>
          </p:cNvSpPr>
          <p:nvPr>
            <p:ph type="title"/>
          </p:nvPr>
        </p:nvSpPr>
        <p:spPr>
          <a:xfrm>
            <a:off x="2472853" y="3016213"/>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6000" dirty="0"/>
              <a:t>05</a:t>
            </a:r>
            <a:endParaRPr sz="6000" dirty="0"/>
          </a:p>
        </p:txBody>
      </p:sp>
      <p:sp>
        <p:nvSpPr>
          <p:cNvPr id="1048" name="Google Shape;1048;p41"/>
          <p:cNvSpPr txBox="1">
            <a:spLocks noGrp="1"/>
          </p:cNvSpPr>
          <p:nvPr>
            <p:ph type="title" idx="2"/>
          </p:nvPr>
        </p:nvSpPr>
        <p:spPr>
          <a:xfrm>
            <a:off x="-143180" y="2071320"/>
            <a:ext cx="7305706" cy="797290"/>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5400" dirty="0"/>
              <a:t>Architechture</a:t>
            </a:r>
            <a:endParaRPr sz="5400" dirty="0"/>
          </a:p>
        </p:txBody>
      </p:sp>
      <p:grpSp>
        <p:nvGrpSpPr>
          <p:cNvPr id="1049" name="Google Shape;1049;p41"/>
          <p:cNvGrpSpPr/>
          <p:nvPr/>
        </p:nvGrpSpPr>
        <p:grpSpPr>
          <a:xfrm>
            <a:off x="1475448" y="2785900"/>
            <a:ext cx="6459162" cy="238623"/>
            <a:chOff x="4788672" y="2177404"/>
            <a:chExt cx="3478000" cy="192185"/>
          </a:xfrm>
        </p:grpSpPr>
        <p:sp>
          <p:nvSpPr>
            <p:cNvPr id="1050" name="Google Shape;1050;p41"/>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051" name="Google Shape;1051;p41"/>
            <p:cNvCxnSpPr>
              <a:stCxn id="1052" idx="6"/>
              <a:endCxn id="1053" idx="2"/>
            </p:cNvCxnSpPr>
            <p:nvPr/>
          </p:nvCxnSpPr>
          <p:spPr>
            <a:xfrm rot="10800000">
              <a:off x="4845772" y="2272517"/>
              <a:ext cx="3363900" cy="0"/>
            </a:xfrm>
            <a:prstGeom prst="straightConnector1">
              <a:avLst/>
            </a:prstGeom>
            <a:noFill/>
            <a:ln w="9525" cap="flat" cmpd="sng">
              <a:solidFill>
                <a:schemeClr val="lt1"/>
              </a:solidFill>
              <a:prstDash val="solid"/>
              <a:round/>
              <a:headEnd type="none" w="sm" len="sm"/>
              <a:tailEnd type="none" w="sm" len="sm"/>
            </a:ln>
          </p:spPr>
        </p:cxnSp>
        <p:sp>
          <p:nvSpPr>
            <p:cNvPr id="1053" name="Google Shape;1053;p41"/>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2" name="Google Shape;1052;p41"/>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054" name="Google Shape;1054;p41"/>
          <p:cNvGrpSpPr/>
          <p:nvPr/>
        </p:nvGrpSpPr>
        <p:grpSpPr>
          <a:xfrm flipH="1">
            <a:off x="7834772" y="2544125"/>
            <a:ext cx="1929500" cy="2210100"/>
            <a:chOff x="295725" y="-3462825"/>
            <a:chExt cx="1929500" cy="2210100"/>
          </a:xfrm>
        </p:grpSpPr>
        <p:sp>
          <p:nvSpPr>
            <p:cNvPr id="1055" name="Google Shape;1055;p41"/>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6" name="Google Shape;1056;p41"/>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7" name="Google Shape;1057;p41"/>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8" name="Google Shape;1058;p41"/>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9" name="Google Shape;1059;p41"/>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0" name="Google Shape;1060;p41"/>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1" name="Google Shape;1061;p41"/>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2" name="Google Shape;1062;p41"/>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3" name="Google Shape;1063;p41"/>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4" name="Google Shape;1064;p41"/>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5" name="Google Shape;1065;p41"/>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6" name="Google Shape;1066;p41"/>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7" name="Google Shape;1067;p41"/>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8" name="Google Shape;1068;p41"/>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9" name="Google Shape;1069;p41"/>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0" name="Google Shape;1070;p41"/>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1" name="Google Shape;1071;p41"/>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2" name="Google Shape;1072;p41"/>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3" name="Google Shape;1073;p41"/>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4" name="Google Shape;1074;p41"/>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5" name="Google Shape;1075;p41"/>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6" name="Google Shape;1076;p41"/>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7" name="Google Shape;1077;p41"/>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8" name="Google Shape;1078;p41"/>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9" name="Google Shape;1079;p41"/>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221040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5" name="Google Shape;925;p28"/>
          <p:cNvSpPr/>
          <p:nvPr/>
        </p:nvSpPr>
        <p:spPr>
          <a:xfrm flipH="1">
            <a:off x="-186582" y="5584563"/>
            <a:ext cx="29" cy="29"/>
          </a:xfrm>
          <a:custGeom>
            <a:avLst/>
            <a:gdLst/>
            <a:ahLst/>
            <a:cxnLst/>
            <a:rect l="l" t="t" r="r" b="b"/>
            <a:pathLst>
              <a:path w="1" h="1" fill="none" extrusionOk="0">
                <a:moveTo>
                  <a:pt x="1" y="1"/>
                </a:moveTo>
                <a:lnTo>
                  <a:pt x="1" y="1"/>
                </a:lnTo>
                <a:close/>
              </a:path>
            </a:pathLst>
          </a:custGeom>
          <a:solidFill>
            <a:schemeClr val="lt1"/>
          </a:solidFill>
          <a:ln w="56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28"/>
          <p:cNvGrpSpPr/>
          <p:nvPr/>
        </p:nvGrpSpPr>
        <p:grpSpPr>
          <a:xfrm flipH="1">
            <a:off x="8028490" y="4282751"/>
            <a:ext cx="1929500" cy="2210100"/>
            <a:chOff x="295725" y="-3462825"/>
            <a:chExt cx="1929500" cy="2210100"/>
          </a:xfrm>
        </p:grpSpPr>
        <p:sp>
          <p:nvSpPr>
            <p:cNvPr id="927" name="Google Shape;927;p28"/>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8"/>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8"/>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8"/>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8"/>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8"/>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8"/>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8"/>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8"/>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8"/>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8"/>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8"/>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8"/>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8"/>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8"/>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8"/>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8"/>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8"/>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8"/>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8"/>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8"/>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8"/>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8"/>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8"/>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8"/>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 name="Google Shape;952;p28"/>
          <p:cNvGrpSpPr/>
          <p:nvPr/>
        </p:nvGrpSpPr>
        <p:grpSpPr>
          <a:xfrm>
            <a:off x="-578340" y="4148713"/>
            <a:ext cx="1040638" cy="901375"/>
            <a:chOff x="948060" y="3972813"/>
            <a:chExt cx="1040638" cy="901375"/>
          </a:xfrm>
        </p:grpSpPr>
        <p:grpSp>
          <p:nvGrpSpPr>
            <p:cNvPr id="953" name="Google Shape;953;p28"/>
            <p:cNvGrpSpPr/>
            <p:nvPr/>
          </p:nvGrpSpPr>
          <p:grpSpPr>
            <a:xfrm flipH="1">
              <a:off x="948060" y="3972813"/>
              <a:ext cx="716725" cy="901375"/>
              <a:chOff x="-3888525" y="-2483300"/>
              <a:chExt cx="716725" cy="901375"/>
            </a:xfrm>
          </p:grpSpPr>
          <p:sp>
            <p:nvSpPr>
              <p:cNvPr id="954" name="Google Shape;954;p28"/>
              <p:cNvSpPr/>
              <p:nvPr/>
            </p:nvSpPr>
            <p:spPr>
              <a:xfrm>
                <a:off x="-3719475" y="-2483300"/>
                <a:ext cx="547675" cy="547050"/>
              </a:xfrm>
              <a:custGeom>
                <a:avLst/>
                <a:gdLst/>
                <a:ahLst/>
                <a:cxnLst/>
                <a:rect l="l" t="t" r="r" b="b"/>
                <a:pathLst>
                  <a:path w="21907" h="21882" extrusionOk="0">
                    <a:moveTo>
                      <a:pt x="21756" y="1"/>
                    </a:moveTo>
                    <a:cubicBezTo>
                      <a:pt x="21723" y="1"/>
                      <a:pt x="21689" y="15"/>
                      <a:pt x="21661" y="43"/>
                    </a:cubicBezTo>
                    <a:lnTo>
                      <a:pt x="56" y="21647"/>
                    </a:lnTo>
                    <a:cubicBezTo>
                      <a:pt x="1" y="21703"/>
                      <a:pt x="1" y="21781"/>
                      <a:pt x="56" y="21837"/>
                    </a:cubicBezTo>
                    <a:cubicBezTo>
                      <a:pt x="79" y="21870"/>
                      <a:pt x="112" y="21882"/>
                      <a:pt x="157" y="21882"/>
                    </a:cubicBezTo>
                    <a:cubicBezTo>
                      <a:pt x="190" y="21882"/>
                      <a:pt x="224" y="21870"/>
                      <a:pt x="257" y="21837"/>
                    </a:cubicBezTo>
                    <a:lnTo>
                      <a:pt x="21851" y="243"/>
                    </a:lnTo>
                    <a:cubicBezTo>
                      <a:pt x="21907" y="188"/>
                      <a:pt x="21907" y="98"/>
                      <a:pt x="21851" y="43"/>
                    </a:cubicBezTo>
                    <a:cubicBezTo>
                      <a:pt x="21823" y="15"/>
                      <a:pt x="21790" y="1"/>
                      <a:pt x="217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8"/>
              <p:cNvSpPr/>
              <p:nvPr/>
            </p:nvSpPr>
            <p:spPr>
              <a:xfrm>
                <a:off x="-3888525" y="-2128825"/>
                <a:ext cx="549275" cy="546900"/>
              </a:xfrm>
              <a:custGeom>
                <a:avLst/>
                <a:gdLst/>
                <a:ahLst/>
                <a:cxnLst/>
                <a:rect l="l" t="t" r="r" b="b"/>
                <a:pathLst>
                  <a:path w="21971" h="21876" extrusionOk="0">
                    <a:moveTo>
                      <a:pt x="21780" y="1"/>
                    </a:moveTo>
                    <a:cubicBezTo>
                      <a:pt x="21751" y="1"/>
                      <a:pt x="21721" y="11"/>
                      <a:pt x="21694" y="36"/>
                    </a:cubicBezTo>
                    <a:lnTo>
                      <a:pt x="89" y="21630"/>
                    </a:lnTo>
                    <a:cubicBezTo>
                      <a:pt x="0" y="21719"/>
                      <a:pt x="67" y="21864"/>
                      <a:pt x="190" y="21875"/>
                    </a:cubicBezTo>
                    <a:cubicBezTo>
                      <a:pt x="223" y="21864"/>
                      <a:pt x="268" y="21853"/>
                      <a:pt x="290" y="21830"/>
                    </a:cubicBezTo>
                    <a:lnTo>
                      <a:pt x="21884" y="226"/>
                    </a:lnTo>
                    <a:cubicBezTo>
                      <a:pt x="21971" y="130"/>
                      <a:pt x="21882" y="1"/>
                      <a:pt x="21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 name="Google Shape;956;p28"/>
            <p:cNvGrpSpPr/>
            <p:nvPr/>
          </p:nvGrpSpPr>
          <p:grpSpPr>
            <a:xfrm flipH="1">
              <a:off x="1664772" y="4493938"/>
              <a:ext cx="323925" cy="323650"/>
              <a:chOff x="1608625" y="299800"/>
              <a:chExt cx="323925" cy="323650"/>
            </a:xfrm>
          </p:grpSpPr>
          <p:sp>
            <p:nvSpPr>
              <p:cNvPr id="957" name="Google Shape;957;p28"/>
              <p:cNvSpPr/>
              <p:nvPr/>
            </p:nvSpPr>
            <p:spPr>
              <a:xfrm>
                <a:off x="1633450" y="324425"/>
                <a:ext cx="275900" cy="274200"/>
              </a:xfrm>
              <a:custGeom>
                <a:avLst/>
                <a:gdLst/>
                <a:ahLst/>
                <a:cxnLst/>
                <a:rect l="l" t="t" r="r" b="b"/>
                <a:pathLst>
                  <a:path w="11036" h="10968" extrusionOk="0">
                    <a:moveTo>
                      <a:pt x="10830" y="0"/>
                    </a:moveTo>
                    <a:cubicBezTo>
                      <a:pt x="10795" y="0"/>
                      <a:pt x="10758" y="16"/>
                      <a:pt x="10725" y="54"/>
                    </a:cubicBezTo>
                    <a:lnTo>
                      <a:pt x="46" y="10733"/>
                    </a:lnTo>
                    <a:cubicBezTo>
                      <a:pt x="1" y="10789"/>
                      <a:pt x="1" y="10867"/>
                      <a:pt x="46" y="10923"/>
                    </a:cubicBezTo>
                    <a:cubicBezTo>
                      <a:pt x="79" y="10956"/>
                      <a:pt x="112" y="10968"/>
                      <a:pt x="146" y="10968"/>
                    </a:cubicBezTo>
                    <a:cubicBezTo>
                      <a:pt x="191" y="10968"/>
                      <a:pt x="224" y="10956"/>
                      <a:pt x="246" y="10923"/>
                    </a:cubicBezTo>
                    <a:lnTo>
                      <a:pt x="10926" y="254"/>
                    </a:lnTo>
                    <a:cubicBezTo>
                      <a:pt x="11036" y="153"/>
                      <a:pt x="10941" y="0"/>
                      <a:pt x="10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8"/>
              <p:cNvSpPr/>
              <p:nvPr/>
            </p:nvSpPr>
            <p:spPr>
              <a:xfrm>
                <a:off x="1875625" y="299800"/>
                <a:ext cx="56925" cy="56950"/>
              </a:xfrm>
              <a:custGeom>
                <a:avLst/>
                <a:gdLst/>
                <a:ahLst/>
                <a:cxnLst/>
                <a:rect l="l" t="t" r="r" b="b"/>
                <a:pathLst>
                  <a:path w="2277" h="2278" extrusionOk="0">
                    <a:moveTo>
                      <a:pt x="1139" y="1"/>
                    </a:moveTo>
                    <a:cubicBezTo>
                      <a:pt x="514" y="1"/>
                      <a:pt x="0" y="514"/>
                      <a:pt x="0" y="1139"/>
                    </a:cubicBezTo>
                    <a:cubicBezTo>
                      <a:pt x="0" y="1764"/>
                      <a:pt x="514" y="2277"/>
                      <a:pt x="1139" y="2277"/>
                    </a:cubicBezTo>
                    <a:cubicBezTo>
                      <a:pt x="1764" y="2277"/>
                      <a:pt x="2277" y="1764"/>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8"/>
              <p:cNvSpPr/>
              <p:nvPr/>
            </p:nvSpPr>
            <p:spPr>
              <a:xfrm>
                <a:off x="1608625" y="566800"/>
                <a:ext cx="56950" cy="56650"/>
              </a:xfrm>
              <a:custGeom>
                <a:avLst/>
                <a:gdLst/>
                <a:ahLst/>
                <a:cxnLst/>
                <a:rect l="l" t="t" r="r" b="b"/>
                <a:pathLst>
                  <a:path w="2278" h="2266" extrusionOk="0">
                    <a:moveTo>
                      <a:pt x="1139" y="0"/>
                    </a:moveTo>
                    <a:cubicBezTo>
                      <a:pt x="514" y="0"/>
                      <a:pt x="1" y="503"/>
                      <a:pt x="1" y="1127"/>
                    </a:cubicBezTo>
                    <a:cubicBezTo>
                      <a:pt x="1" y="1764"/>
                      <a:pt x="514" y="2266"/>
                      <a:pt x="1139" y="2266"/>
                    </a:cubicBezTo>
                    <a:cubicBezTo>
                      <a:pt x="1775" y="2266"/>
                      <a:pt x="2277" y="1764"/>
                      <a:pt x="2277" y="1127"/>
                    </a:cubicBezTo>
                    <a:cubicBezTo>
                      <a:pt x="2277" y="503"/>
                      <a:pt x="1775"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Oval 7">
            <a:extLst>
              <a:ext uri="{FF2B5EF4-FFF2-40B4-BE49-F238E27FC236}">
                <a16:creationId xmlns:a16="http://schemas.microsoft.com/office/drawing/2014/main" id="{8F1DA36E-14F9-494B-AEA8-A972556B1C4F}"/>
              </a:ext>
            </a:extLst>
          </p:cNvPr>
          <p:cNvSpPr/>
          <p:nvPr/>
        </p:nvSpPr>
        <p:spPr>
          <a:xfrm>
            <a:off x="940860" y="1160489"/>
            <a:ext cx="624723" cy="624723"/>
          </a:xfrm>
          <a:prstGeom prst="ellipse">
            <a:avLst/>
          </a:prstGeom>
          <a:solidFill>
            <a:schemeClr val="bg1">
              <a:lumMod val="20000"/>
              <a:lumOff val="80000"/>
            </a:schemeClr>
          </a:solidFill>
          <a:ln>
            <a:solidFill>
              <a:schemeClr val="tx1">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n>
                  <a:solidFill>
                    <a:schemeClr val="bg1"/>
                  </a:solidFill>
                </a:ln>
                <a:solidFill>
                  <a:schemeClr val="tx1">
                    <a:lumMod val="10000"/>
                  </a:schemeClr>
                </a:solidFill>
              </a:rPr>
              <a:t>I</a:t>
            </a:r>
          </a:p>
        </p:txBody>
      </p:sp>
      <p:sp>
        <p:nvSpPr>
          <p:cNvPr id="9" name="Oval 8">
            <a:extLst>
              <a:ext uri="{FF2B5EF4-FFF2-40B4-BE49-F238E27FC236}">
                <a16:creationId xmlns:a16="http://schemas.microsoft.com/office/drawing/2014/main" id="{B016ADFF-09B4-D958-8A15-6C69266CE334}"/>
              </a:ext>
            </a:extLst>
          </p:cNvPr>
          <p:cNvSpPr/>
          <p:nvPr/>
        </p:nvSpPr>
        <p:spPr>
          <a:xfrm>
            <a:off x="926583" y="2002245"/>
            <a:ext cx="624723" cy="624723"/>
          </a:xfrm>
          <a:prstGeom prst="ellipse">
            <a:avLst/>
          </a:prstGeom>
          <a:solidFill>
            <a:schemeClr val="bg1">
              <a:lumMod val="20000"/>
              <a:lumOff val="80000"/>
            </a:schemeClr>
          </a:solidFill>
          <a:ln>
            <a:solidFill>
              <a:schemeClr val="tx1">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n>
                  <a:solidFill>
                    <a:schemeClr val="bg1"/>
                  </a:solidFill>
                </a:ln>
                <a:solidFill>
                  <a:schemeClr val="tx1">
                    <a:lumMod val="10000"/>
                  </a:schemeClr>
                </a:solidFill>
              </a:rPr>
              <a:t>II</a:t>
            </a:r>
          </a:p>
        </p:txBody>
      </p:sp>
      <p:sp>
        <p:nvSpPr>
          <p:cNvPr id="10" name="Oval 9">
            <a:extLst>
              <a:ext uri="{FF2B5EF4-FFF2-40B4-BE49-F238E27FC236}">
                <a16:creationId xmlns:a16="http://schemas.microsoft.com/office/drawing/2014/main" id="{A6B703E0-60E8-96F0-C177-07043118D744}"/>
              </a:ext>
            </a:extLst>
          </p:cNvPr>
          <p:cNvSpPr/>
          <p:nvPr/>
        </p:nvSpPr>
        <p:spPr>
          <a:xfrm>
            <a:off x="926584" y="2844001"/>
            <a:ext cx="624723" cy="624723"/>
          </a:xfrm>
          <a:prstGeom prst="ellipse">
            <a:avLst/>
          </a:prstGeom>
          <a:solidFill>
            <a:schemeClr val="bg1">
              <a:lumMod val="20000"/>
              <a:lumOff val="80000"/>
            </a:schemeClr>
          </a:solidFill>
          <a:ln>
            <a:solidFill>
              <a:schemeClr val="tx1">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n>
                  <a:solidFill>
                    <a:schemeClr val="bg1"/>
                  </a:solidFill>
                </a:ln>
                <a:solidFill>
                  <a:schemeClr val="tx1">
                    <a:lumMod val="10000"/>
                  </a:schemeClr>
                </a:solidFill>
              </a:rPr>
              <a:t>III</a:t>
            </a:r>
          </a:p>
        </p:txBody>
      </p:sp>
      <p:sp>
        <p:nvSpPr>
          <p:cNvPr id="11" name="Oval 10">
            <a:extLst>
              <a:ext uri="{FF2B5EF4-FFF2-40B4-BE49-F238E27FC236}">
                <a16:creationId xmlns:a16="http://schemas.microsoft.com/office/drawing/2014/main" id="{758EEEBE-69E7-F6F7-93A8-76B2606EECF1}"/>
              </a:ext>
            </a:extLst>
          </p:cNvPr>
          <p:cNvSpPr/>
          <p:nvPr/>
        </p:nvSpPr>
        <p:spPr>
          <a:xfrm>
            <a:off x="940860" y="3685757"/>
            <a:ext cx="624723" cy="624723"/>
          </a:xfrm>
          <a:prstGeom prst="ellipse">
            <a:avLst/>
          </a:prstGeom>
          <a:solidFill>
            <a:schemeClr val="bg1">
              <a:lumMod val="20000"/>
              <a:lumOff val="80000"/>
            </a:schemeClr>
          </a:solidFill>
          <a:ln>
            <a:solidFill>
              <a:schemeClr val="tx1">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n>
                  <a:solidFill>
                    <a:schemeClr val="bg1"/>
                  </a:solidFill>
                </a:ln>
                <a:solidFill>
                  <a:schemeClr val="tx1">
                    <a:lumMod val="10000"/>
                  </a:schemeClr>
                </a:solidFill>
              </a:rPr>
              <a:t>IV</a:t>
            </a:r>
          </a:p>
        </p:txBody>
      </p:sp>
      <p:sp>
        <p:nvSpPr>
          <p:cNvPr id="12" name="Oval 11">
            <a:extLst>
              <a:ext uri="{FF2B5EF4-FFF2-40B4-BE49-F238E27FC236}">
                <a16:creationId xmlns:a16="http://schemas.microsoft.com/office/drawing/2014/main" id="{7C9C56DC-5A52-94B4-2FEB-528A9D626874}"/>
              </a:ext>
            </a:extLst>
          </p:cNvPr>
          <p:cNvSpPr/>
          <p:nvPr/>
        </p:nvSpPr>
        <p:spPr>
          <a:xfrm>
            <a:off x="5055658" y="1160489"/>
            <a:ext cx="624723" cy="624723"/>
          </a:xfrm>
          <a:prstGeom prst="ellipse">
            <a:avLst/>
          </a:prstGeom>
          <a:solidFill>
            <a:schemeClr val="bg1">
              <a:lumMod val="20000"/>
              <a:lumOff val="80000"/>
            </a:schemeClr>
          </a:solidFill>
          <a:ln>
            <a:solidFill>
              <a:schemeClr val="tx1">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n>
                  <a:solidFill>
                    <a:schemeClr val="bg1"/>
                  </a:solidFill>
                </a:ln>
                <a:solidFill>
                  <a:schemeClr val="tx1">
                    <a:lumMod val="10000"/>
                  </a:schemeClr>
                </a:solidFill>
              </a:rPr>
              <a:t>V</a:t>
            </a:r>
          </a:p>
        </p:txBody>
      </p:sp>
      <p:sp>
        <p:nvSpPr>
          <p:cNvPr id="15" name="Oval 14">
            <a:extLst>
              <a:ext uri="{FF2B5EF4-FFF2-40B4-BE49-F238E27FC236}">
                <a16:creationId xmlns:a16="http://schemas.microsoft.com/office/drawing/2014/main" id="{A5F727A6-6EEB-4B4F-D2F8-E44DF15E7AB6}"/>
              </a:ext>
            </a:extLst>
          </p:cNvPr>
          <p:cNvSpPr/>
          <p:nvPr/>
        </p:nvSpPr>
        <p:spPr>
          <a:xfrm>
            <a:off x="5055659" y="2002245"/>
            <a:ext cx="624723" cy="624723"/>
          </a:xfrm>
          <a:prstGeom prst="ellipse">
            <a:avLst/>
          </a:prstGeom>
          <a:solidFill>
            <a:schemeClr val="bg1">
              <a:lumMod val="20000"/>
              <a:lumOff val="80000"/>
            </a:schemeClr>
          </a:solidFill>
          <a:ln>
            <a:solidFill>
              <a:schemeClr val="tx1">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n>
                  <a:solidFill>
                    <a:schemeClr val="bg1"/>
                  </a:solidFill>
                </a:ln>
                <a:solidFill>
                  <a:schemeClr val="tx1">
                    <a:lumMod val="10000"/>
                  </a:schemeClr>
                </a:solidFill>
              </a:rPr>
              <a:t>VI</a:t>
            </a:r>
          </a:p>
        </p:txBody>
      </p:sp>
      <p:sp>
        <p:nvSpPr>
          <p:cNvPr id="17" name="TextBox 16">
            <a:extLst>
              <a:ext uri="{FF2B5EF4-FFF2-40B4-BE49-F238E27FC236}">
                <a16:creationId xmlns:a16="http://schemas.microsoft.com/office/drawing/2014/main" id="{152B256A-5A64-6901-823C-548CF551B276}"/>
              </a:ext>
            </a:extLst>
          </p:cNvPr>
          <p:cNvSpPr txBox="1"/>
          <p:nvPr/>
        </p:nvSpPr>
        <p:spPr>
          <a:xfrm>
            <a:off x="5680380" y="3794336"/>
            <a:ext cx="2250457" cy="307777"/>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 Demo</a:t>
            </a:r>
            <a:endParaRPr lang="fr-FR" dirty="0">
              <a:latin typeface="Cascadia Code" panose="020B0609020000020004" pitchFamily="49" charset="0"/>
              <a:cs typeface="Cascadia Code" panose="020B0609020000020004" pitchFamily="49" charset="0"/>
            </a:endParaRPr>
          </a:p>
        </p:txBody>
      </p:sp>
      <p:sp>
        <p:nvSpPr>
          <p:cNvPr id="19" name="TextBox 18">
            <a:extLst>
              <a:ext uri="{FF2B5EF4-FFF2-40B4-BE49-F238E27FC236}">
                <a16:creationId xmlns:a16="http://schemas.microsoft.com/office/drawing/2014/main" id="{A4291F8D-A3AD-2372-FC82-0315A2D260FD}"/>
              </a:ext>
            </a:extLst>
          </p:cNvPr>
          <p:cNvSpPr txBox="1"/>
          <p:nvPr/>
        </p:nvSpPr>
        <p:spPr>
          <a:xfrm>
            <a:off x="1720800" y="1316905"/>
            <a:ext cx="2651175" cy="307777"/>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Context and Motivations </a:t>
            </a:r>
          </a:p>
        </p:txBody>
      </p:sp>
      <p:sp>
        <p:nvSpPr>
          <p:cNvPr id="21" name="TextBox 20">
            <a:extLst>
              <a:ext uri="{FF2B5EF4-FFF2-40B4-BE49-F238E27FC236}">
                <a16:creationId xmlns:a16="http://schemas.microsoft.com/office/drawing/2014/main" id="{608BD155-680F-6A92-9283-E64DFD5C27DA}"/>
              </a:ext>
            </a:extLst>
          </p:cNvPr>
          <p:cNvSpPr txBox="1"/>
          <p:nvPr/>
        </p:nvSpPr>
        <p:spPr>
          <a:xfrm>
            <a:off x="1720800" y="2193194"/>
            <a:ext cx="1722488" cy="307777"/>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Problematic </a:t>
            </a:r>
          </a:p>
        </p:txBody>
      </p:sp>
      <p:sp>
        <p:nvSpPr>
          <p:cNvPr id="23" name="TextBox 22">
            <a:extLst>
              <a:ext uri="{FF2B5EF4-FFF2-40B4-BE49-F238E27FC236}">
                <a16:creationId xmlns:a16="http://schemas.microsoft.com/office/drawing/2014/main" id="{24C4615B-C372-CAD2-269B-FB4EC26F4B40}"/>
              </a:ext>
            </a:extLst>
          </p:cNvPr>
          <p:cNvSpPr txBox="1"/>
          <p:nvPr/>
        </p:nvSpPr>
        <p:spPr>
          <a:xfrm>
            <a:off x="1720799" y="3040997"/>
            <a:ext cx="1894737" cy="307777"/>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Related Work</a:t>
            </a:r>
          </a:p>
        </p:txBody>
      </p:sp>
      <p:sp>
        <p:nvSpPr>
          <p:cNvPr id="25" name="TextBox 24">
            <a:extLst>
              <a:ext uri="{FF2B5EF4-FFF2-40B4-BE49-F238E27FC236}">
                <a16:creationId xmlns:a16="http://schemas.microsoft.com/office/drawing/2014/main" id="{F7D5541F-05FD-29FE-50EC-F47F36F46762}"/>
              </a:ext>
            </a:extLst>
          </p:cNvPr>
          <p:cNvSpPr txBox="1"/>
          <p:nvPr/>
        </p:nvSpPr>
        <p:spPr>
          <a:xfrm>
            <a:off x="1723171" y="3840936"/>
            <a:ext cx="2178441" cy="307777"/>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Proposed Solution</a:t>
            </a:r>
          </a:p>
        </p:txBody>
      </p:sp>
      <p:sp>
        <p:nvSpPr>
          <p:cNvPr id="26" name="Oval 25">
            <a:extLst>
              <a:ext uri="{FF2B5EF4-FFF2-40B4-BE49-F238E27FC236}">
                <a16:creationId xmlns:a16="http://schemas.microsoft.com/office/drawing/2014/main" id="{91231B9D-CE6C-63FA-1140-5E6757399577}"/>
              </a:ext>
            </a:extLst>
          </p:cNvPr>
          <p:cNvSpPr/>
          <p:nvPr/>
        </p:nvSpPr>
        <p:spPr>
          <a:xfrm>
            <a:off x="5055657" y="3705382"/>
            <a:ext cx="624723" cy="624723"/>
          </a:xfrm>
          <a:prstGeom prst="ellipse">
            <a:avLst/>
          </a:prstGeom>
          <a:solidFill>
            <a:schemeClr val="bg1">
              <a:lumMod val="20000"/>
              <a:lumOff val="80000"/>
            </a:schemeClr>
          </a:solidFill>
          <a:ln>
            <a:solidFill>
              <a:schemeClr val="tx1">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sz="1200" dirty="0">
                <a:ln>
                  <a:solidFill>
                    <a:schemeClr val="bg1"/>
                  </a:solidFill>
                </a:ln>
                <a:solidFill>
                  <a:schemeClr val="tx1">
                    <a:lumMod val="10000"/>
                  </a:schemeClr>
                </a:solidFill>
              </a:rPr>
              <a:t>VIII</a:t>
            </a:r>
          </a:p>
        </p:txBody>
      </p:sp>
      <p:sp>
        <p:nvSpPr>
          <p:cNvPr id="27" name="Oval 26">
            <a:extLst>
              <a:ext uri="{FF2B5EF4-FFF2-40B4-BE49-F238E27FC236}">
                <a16:creationId xmlns:a16="http://schemas.microsoft.com/office/drawing/2014/main" id="{31BA7B95-EA1D-57A0-1CAA-DF792A8B61CB}"/>
              </a:ext>
            </a:extLst>
          </p:cNvPr>
          <p:cNvSpPr/>
          <p:nvPr/>
        </p:nvSpPr>
        <p:spPr>
          <a:xfrm>
            <a:off x="5055658" y="2844001"/>
            <a:ext cx="624724" cy="624724"/>
          </a:xfrm>
          <a:prstGeom prst="ellipse">
            <a:avLst/>
          </a:prstGeom>
          <a:solidFill>
            <a:schemeClr val="bg1">
              <a:lumMod val="20000"/>
              <a:lumOff val="80000"/>
            </a:schemeClr>
          </a:solidFill>
          <a:ln>
            <a:solidFill>
              <a:schemeClr val="tx1">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FR" dirty="0">
                <a:ln>
                  <a:solidFill>
                    <a:schemeClr val="bg1"/>
                  </a:solidFill>
                </a:ln>
                <a:solidFill>
                  <a:schemeClr val="tx1">
                    <a:lumMod val="10000"/>
                  </a:schemeClr>
                </a:solidFill>
              </a:rPr>
              <a:t>VII</a:t>
            </a:r>
          </a:p>
        </p:txBody>
      </p:sp>
      <p:sp>
        <p:nvSpPr>
          <p:cNvPr id="29" name="TextBox 28">
            <a:extLst>
              <a:ext uri="{FF2B5EF4-FFF2-40B4-BE49-F238E27FC236}">
                <a16:creationId xmlns:a16="http://schemas.microsoft.com/office/drawing/2014/main" id="{ACA1A077-2D43-A807-7787-EE1CE5F476A8}"/>
              </a:ext>
            </a:extLst>
          </p:cNvPr>
          <p:cNvSpPr txBox="1"/>
          <p:nvPr/>
        </p:nvSpPr>
        <p:spPr>
          <a:xfrm>
            <a:off x="5747017" y="1317035"/>
            <a:ext cx="3014354" cy="307777"/>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Architecture Design</a:t>
            </a:r>
          </a:p>
        </p:txBody>
      </p:sp>
      <p:sp>
        <p:nvSpPr>
          <p:cNvPr id="31" name="TextBox 30">
            <a:extLst>
              <a:ext uri="{FF2B5EF4-FFF2-40B4-BE49-F238E27FC236}">
                <a16:creationId xmlns:a16="http://schemas.microsoft.com/office/drawing/2014/main" id="{52899EE8-FF28-6E0D-C2DA-92034C573AE8}"/>
              </a:ext>
            </a:extLst>
          </p:cNvPr>
          <p:cNvSpPr txBox="1"/>
          <p:nvPr/>
        </p:nvSpPr>
        <p:spPr>
          <a:xfrm>
            <a:off x="5747016" y="2124172"/>
            <a:ext cx="9656065" cy="307777"/>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Conceptual Diagrams</a:t>
            </a:r>
          </a:p>
        </p:txBody>
      </p:sp>
      <p:sp>
        <p:nvSpPr>
          <p:cNvPr id="33" name="TextBox 32">
            <a:extLst>
              <a:ext uri="{FF2B5EF4-FFF2-40B4-BE49-F238E27FC236}">
                <a16:creationId xmlns:a16="http://schemas.microsoft.com/office/drawing/2014/main" id="{45A1F96A-BDA3-D745-FEF1-7055AE6AAF40}"/>
              </a:ext>
            </a:extLst>
          </p:cNvPr>
          <p:cNvSpPr txBox="1"/>
          <p:nvPr/>
        </p:nvSpPr>
        <p:spPr>
          <a:xfrm>
            <a:off x="5752289" y="2959254"/>
            <a:ext cx="2351407" cy="307777"/>
          </a:xfrm>
          <a:prstGeom prst="rect">
            <a:avLst/>
          </a:prstGeom>
          <a:noFill/>
        </p:spPr>
        <p:txBody>
          <a:bodyPr wrap="square">
            <a:spAutoFit/>
          </a:bodyPr>
          <a:lstStyle/>
          <a:p>
            <a:r>
              <a:rPr lang="en-US" dirty="0">
                <a:latin typeface="Cascadia Code" panose="020B0609020000020004" pitchFamily="49" charset="0"/>
                <a:cs typeface="Cascadia Code" panose="020B0609020000020004" pitchFamily="49" charset="0"/>
              </a:rPr>
              <a:t>Technology Used </a:t>
            </a:r>
          </a:p>
        </p:txBody>
      </p:sp>
      <p:sp>
        <p:nvSpPr>
          <p:cNvPr id="35" name="TextBox 34">
            <a:extLst>
              <a:ext uri="{FF2B5EF4-FFF2-40B4-BE49-F238E27FC236}">
                <a16:creationId xmlns:a16="http://schemas.microsoft.com/office/drawing/2014/main" id="{5BBB8B61-A5B4-7E53-4ACD-CEF0059100A3}"/>
              </a:ext>
            </a:extLst>
          </p:cNvPr>
          <p:cNvSpPr txBox="1"/>
          <p:nvPr/>
        </p:nvSpPr>
        <p:spPr>
          <a:xfrm>
            <a:off x="3301131" y="477677"/>
            <a:ext cx="2303728" cy="461665"/>
          </a:xfrm>
          <a:prstGeom prst="rect">
            <a:avLst/>
          </a:prstGeom>
          <a:noFill/>
        </p:spPr>
        <p:txBody>
          <a:bodyPr wrap="square" rtlCol="0">
            <a:spAutoFit/>
          </a:bodyPr>
          <a:lstStyle/>
          <a:p>
            <a:pPr algn="ctr"/>
            <a:r>
              <a:rPr lang="fr-FR" sz="2400" dirty="0">
                <a:solidFill>
                  <a:schemeClr val="tx1">
                    <a:lumMod val="25000"/>
                  </a:schemeClr>
                </a:solidFill>
                <a:latin typeface="Source Sans Pro Black" panose="020B0803030403020204" pitchFamily="34" charset="0"/>
                <a:ea typeface="Source Sans Pro Black" panose="020B0803030403020204" pitchFamily="34" charset="0"/>
                <a:cs typeface="Aharoni" panose="020B0604020202020204" pitchFamily="2" charset="-79"/>
              </a:rPr>
              <a:t>AGENDA</a:t>
            </a:r>
          </a:p>
        </p:txBody>
      </p:sp>
    </p:spTree>
    <p:extLst>
      <p:ext uri="{BB962C8B-B14F-4D97-AF65-F5344CB8AC3E}">
        <p14:creationId xmlns:p14="http://schemas.microsoft.com/office/powerpoint/2010/main" val="348429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pic>
        <p:nvPicPr>
          <p:cNvPr id="3" name="Graphic 2">
            <a:extLst>
              <a:ext uri="{FF2B5EF4-FFF2-40B4-BE49-F238E27FC236}">
                <a16:creationId xmlns:a16="http://schemas.microsoft.com/office/drawing/2014/main" id="{45DE6A55-0180-BF6D-BDE7-7FBF1504C2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1467" y="131323"/>
            <a:ext cx="6101066" cy="4880853"/>
          </a:xfrm>
          <a:prstGeom prst="rect">
            <a:avLst/>
          </a:prstGeom>
        </p:spPr>
      </p:pic>
      <p:pic>
        <p:nvPicPr>
          <p:cNvPr id="7" name="Graphic 6">
            <a:extLst>
              <a:ext uri="{FF2B5EF4-FFF2-40B4-BE49-F238E27FC236}">
                <a16:creationId xmlns:a16="http://schemas.microsoft.com/office/drawing/2014/main" id="{F8D6082F-C3A5-9E00-571F-7379996FCE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0463" y="1607916"/>
            <a:ext cx="5503073" cy="2540302"/>
          </a:xfrm>
          <a:prstGeom prst="rect">
            <a:avLst/>
          </a:prstGeom>
        </p:spPr>
      </p:pic>
      <p:pic>
        <p:nvPicPr>
          <p:cNvPr id="17" name="Picture 16">
            <a:extLst>
              <a:ext uri="{FF2B5EF4-FFF2-40B4-BE49-F238E27FC236}">
                <a16:creationId xmlns:a16="http://schemas.microsoft.com/office/drawing/2014/main" id="{2474A665-07CE-9BF0-21EB-04CA007F2298}"/>
              </a:ext>
            </a:extLst>
          </p:cNvPr>
          <p:cNvPicPr>
            <a:picLocks noChangeAspect="1"/>
          </p:cNvPicPr>
          <p:nvPr/>
        </p:nvPicPr>
        <p:blipFill>
          <a:blip r:embed="rId7"/>
          <a:stretch>
            <a:fillRect/>
          </a:stretch>
        </p:blipFill>
        <p:spPr>
          <a:xfrm>
            <a:off x="1820462" y="765863"/>
            <a:ext cx="5503073" cy="673343"/>
          </a:xfrm>
          <a:prstGeom prst="rect">
            <a:avLst/>
          </a:prstGeom>
        </p:spPr>
      </p:pic>
      <p:pic>
        <p:nvPicPr>
          <p:cNvPr id="22" name="Picture 21" descr="A picture containing text, screenshot, font, logo&#10;&#10;Description automatically generated">
            <a:extLst>
              <a:ext uri="{FF2B5EF4-FFF2-40B4-BE49-F238E27FC236}">
                <a16:creationId xmlns:a16="http://schemas.microsoft.com/office/drawing/2014/main" id="{5DD0C5A3-96DF-CB5B-0866-1ADE7C61D64D}"/>
              </a:ext>
            </a:extLst>
          </p:cNvPr>
          <p:cNvPicPr>
            <a:picLocks noChangeAspect="1"/>
          </p:cNvPicPr>
          <p:nvPr/>
        </p:nvPicPr>
        <p:blipFill>
          <a:blip r:embed="rId8"/>
          <a:stretch>
            <a:fillRect/>
          </a:stretch>
        </p:blipFill>
        <p:spPr>
          <a:xfrm>
            <a:off x="2826142" y="4377637"/>
            <a:ext cx="3491712" cy="543578"/>
          </a:xfrm>
          <a:prstGeom prst="rect">
            <a:avLst/>
          </a:prstGeom>
        </p:spPr>
      </p:pic>
      <p:pic>
        <p:nvPicPr>
          <p:cNvPr id="25" name="Graphic 24">
            <a:extLst>
              <a:ext uri="{FF2B5EF4-FFF2-40B4-BE49-F238E27FC236}">
                <a16:creationId xmlns:a16="http://schemas.microsoft.com/office/drawing/2014/main" id="{893DFE0A-221B-F725-A0E2-C0AED06AE3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71141" y="2072610"/>
            <a:ext cx="798972" cy="536623"/>
          </a:xfrm>
          <a:prstGeom prst="rect">
            <a:avLst/>
          </a:prstGeom>
        </p:spPr>
      </p:pic>
      <p:pic>
        <p:nvPicPr>
          <p:cNvPr id="27" name="Graphic 26">
            <a:extLst>
              <a:ext uri="{FF2B5EF4-FFF2-40B4-BE49-F238E27FC236}">
                <a16:creationId xmlns:a16="http://schemas.microsoft.com/office/drawing/2014/main" id="{0256680A-9D5E-A3A1-FB9F-962244F2E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01236" y="2072610"/>
            <a:ext cx="798972" cy="536623"/>
          </a:xfrm>
          <a:prstGeom prst="rect">
            <a:avLst/>
          </a:prstGeom>
        </p:spPr>
      </p:pic>
      <p:pic>
        <p:nvPicPr>
          <p:cNvPr id="29" name="Graphic 28">
            <a:extLst>
              <a:ext uri="{FF2B5EF4-FFF2-40B4-BE49-F238E27FC236}">
                <a16:creationId xmlns:a16="http://schemas.microsoft.com/office/drawing/2014/main" id="{CA4D719E-664D-D412-F465-79302CF8888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31331" y="2072609"/>
            <a:ext cx="798972" cy="536623"/>
          </a:xfrm>
          <a:prstGeom prst="rect">
            <a:avLst/>
          </a:prstGeom>
        </p:spPr>
      </p:pic>
      <p:pic>
        <p:nvPicPr>
          <p:cNvPr id="34" name="Graphic 33">
            <a:extLst>
              <a:ext uri="{FF2B5EF4-FFF2-40B4-BE49-F238E27FC236}">
                <a16:creationId xmlns:a16="http://schemas.microsoft.com/office/drawing/2014/main" id="{135F7C90-3382-88F2-081A-444B554A254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35799" y="2067780"/>
            <a:ext cx="798972" cy="536623"/>
          </a:xfrm>
          <a:prstGeom prst="rect">
            <a:avLst/>
          </a:prstGeom>
        </p:spPr>
      </p:pic>
      <p:pic>
        <p:nvPicPr>
          <p:cNvPr id="52" name="Graphic 51">
            <a:extLst>
              <a:ext uri="{FF2B5EF4-FFF2-40B4-BE49-F238E27FC236}">
                <a16:creationId xmlns:a16="http://schemas.microsoft.com/office/drawing/2014/main" id="{B4285FD2-E97B-F175-4323-5ED927EE35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31331" y="3100508"/>
            <a:ext cx="798972" cy="536623"/>
          </a:xfrm>
          <a:prstGeom prst="rect">
            <a:avLst/>
          </a:prstGeom>
        </p:spPr>
      </p:pic>
      <p:pic>
        <p:nvPicPr>
          <p:cNvPr id="54" name="Graphic 53">
            <a:extLst>
              <a:ext uri="{FF2B5EF4-FFF2-40B4-BE49-F238E27FC236}">
                <a16:creationId xmlns:a16="http://schemas.microsoft.com/office/drawing/2014/main" id="{A26CDCBF-E02C-2B72-CE20-BF45932959A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886380" y="3107999"/>
            <a:ext cx="798972" cy="536623"/>
          </a:xfrm>
          <a:prstGeom prst="rect">
            <a:avLst/>
          </a:prstGeom>
        </p:spPr>
      </p:pic>
      <p:pic>
        <p:nvPicPr>
          <p:cNvPr id="56" name="Graphic 55">
            <a:extLst>
              <a:ext uri="{FF2B5EF4-FFF2-40B4-BE49-F238E27FC236}">
                <a16:creationId xmlns:a16="http://schemas.microsoft.com/office/drawing/2014/main" id="{7C50CFE2-EB01-B961-7654-5DD877A720C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264708" y="3100508"/>
            <a:ext cx="798972" cy="536623"/>
          </a:xfrm>
          <a:prstGeom prst="rect">
            <a:avLst/>
          </a:prstGeom>
        </p:spPr>
      </p:pic>
      <p:pic>
        <p:nvPicPr>
          <p:cNvPr id="60" name="Graphic 59">
            <a:extLst>
              <a:ext uri="{FF2B5EF4-FFF2-40B4-BE49-F238E27FC236}">
                <a16:creationId xmlns:a16="http://schemas.microsoft.com/office/drawing/2014/main" id="{412ADD31-4FD1-474D-FD48-D96D84B621A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841822" y="4166207"/>
            <a:ext cx="1460351" cy="171433"/>
          </a:xfrm>
          <a:prstGeom prst="rect">
            <a:avLst/>
          </a:prstGeom>
        </p:spPr>
      </p:pic>
      <p:pic>
        <p:nvPicPr>
          <p:cNvPr id="63" name="Graphic 62">
            <a:extLst>
              <a:ext uri="{FF2B5EF4-FFF2-40B4-BE49-F238E27FC236}">
                <a16:creationId xmlns:a16="http://schemas.microsoft.com/office/drawing/2014/main" id="{632F702A-7555-E9E0-E304-85083E0BCA0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948816" y="526103"/>
            <a:ext cx="88089" cy="216218"/>
          </a:xfrm>
          <a:prstGeom prst="rect">
            <a:avLst/>
          </a:prstGeom>
        </p:spPr>
      </p:pic>
      <p:pic>
        <p:nvPicPr>
          <p:cNvPr id="1153" name="Graphic 1152">
            <a:extLst>
              <a:ext uri="{FF2B5EF4-FFF2-40B4-BE49-F238E27FC236}">
                <a16:creationId xmlns:a16="http://schemas.microsoft.com/office/drawing/2014/main" id="{7213095D-BF75-4F16-5748-86F88C28AFF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841822" y="185346"/>
            <a:ext cx="1325571" cy="300760"/>
          </a:xfrm>
          <a:prstGeom prst="rect">
            <a:avLst/>
          </a:prstGeom>
        </p:spPr>
      </p:pic>
      <p:pic>
        <p:nvPicPr>
          <p:cNvPr id="1155" name="Graphic 1154">
            <a:extLst>
              <a:ext uri="{FF2B5EF4-FFF2-40B4-BE49-F238E27FC236}">
                <a16:creationId xmlns:a16="http://schemas.microsoft.com/office/drawing/2014/main" id="{BDBCEDC4-80CA-D010-0A79-76238C85BFA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661178" y="1439206"/>
            <a:ext cx="69045" cy="635220"/>
          </a:xfrm>
          <a:prstGeom prst="rect">
            <a:avLst/>
          </a:prstGeom>
        </p:spPr>
      </p:pic>
      <p:pic>
        <p:nvPicPr>
          <p:cNvPr id="1158" name="Graphic 1157">
            <a:extLst>
              <a:ext uri="{FF2B5EF4-FFF2-40B4-BE49-F238E27FC236}">
                <a16:creationId xmlns:a16="http://schemas.microsoft.com/office/drawing/2014/main" id="{79024AAA-7973-E6F9-C59E-19CD41EDFC4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flipH="1">
            <a:off x="2421288" y="1439206"/>
            <a:ext cx="70062" cy="635220"/>
          </a:xfrm>
          <a:prstGeom prst="rect">
            <a:avLst/>
          </a:prstGeom>
        </p:spPr>
      </p:pic>
      <p:pic>
        <p:nvPicPr>
          <p:cNvPr id="1164" name="Graphic 1163">
            <a:extLst>
              <a:ext uri="{FF2B5EF4-FFF2-40B4-BE49-F238E27FC236}">
                <a16:creationId xmlns:a16="http://schemas.microsoft.com/office/drawing/2014/main" id="{1CEFCDA7-7741-B01E-8EE9-2C7E9B75A4EC}"/>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flipH="1">
            <a:off x="3765691" y="1440700"/>
            <a:ext cx="70062" cy="635220"/>
          </a:xfrm>
          <a:prstGeom prst="rect">
            <a:avLst/>
          </a:prstGeom>
        </p:spPr>
      </p:pic>
      <p:pic>
        <p:nvPicPr>
          <p:cNvPr id="1167" name="Graphic 1166">
            <a:extLst>
              <a:ext uri="{FF2B5EF4-FFF2-40B4-BE49-F238E27FC236}">
                <a16:creationId xmlns:a16="http://schemas.microsoft.com/office/drawing/2014/main" id="{89936547-C2E2-24C9-C4FB-08EBE72DC3C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002006" y="1439206"/>
            <a:ext cx="69045" cy="635220"/>
          </a:xfrm>
          <a:prstGeom prst="rect">
            <a:avLst/>
          </a:prstGeom>
        </p:spPr>
      </p:pic>
      <p:pic>
        <p:nvPicPr>
          <p:cNvPr id="1172" name="Graphic 1171">
            <a:extLst>
              <a:ext uri="{FF2B5EF4-FFF2-40B4-BE49-F238E27FC236}">
                <a16:creationId xmlns:a16="http://schemas.microsoft.com/office/drawing/2014/main" id="{A38663AE-DD2A-001E-4E31-B992950702D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flipH="1">
            <a:off x="6229677" y="1439206"/>
            <a:ext cx="70062" cy="635220"/>
          </a:xfrm>
          <a:prstGeom prst="rect">
            <a:avLst/>
          </a:prstGeom>
        </p:spPr>
      </p:pic>
      <p:pic>
        <p:nvPicPr>
          <p:cNvPr id="1176" name="Graphic 1175">
            <a:extLst>
              <a:ext uri="{FF2B5EF4-FFF2-40B4-BE49-F238E27FC236}">
                <a16:creationId xmlns:a16="http://schemas.microsoft.com/office/drawing/2014/main" id="{987546AA-6DF6-1B6B-B16C-4CD065C4B93E}"/>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flipH="1">
            <a:off x="6795956" y="1439206"/>
            <a:ext cx="85143" cy="1668793"/>
          </a:xfrm>
          <a:prstGeom prst="rect">
            <a:avLst/>
          </a:prstGeom>
        </p:spPr>
      </p:pic>
      <p:pic>
        <p:nvPicPr>
          <p:cNvPr id="1179" name="Graphic 1178">
            <a:extLst>
              <a:ext uri="{FF2B5EF4-FFF2-40B4-BE49-F238E27FC236}">
                <a16:creationId xmlns:a16="http://schemas.microsoft.com/office/drawing/2014/main" id="{8ACA443E-343E-65EC-DB36-FA99B35B269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6115516" y="2595879"/>
            <a:ext cx="483138" cy="1320801"/>
          </a:xfrm>
          <a:prstGeom prst="rect">
            <a:avLst/>
          </a:prstGeom>
        </p:spPr>
      </p:pic>
      <p:pic>
        <p:nvPicPr>
          <p:cNvPr id="1182" name="Graphic 1181">
            <a:extLst>
              <a:ext uri="{FF2B5EF4-FFF2-40B4-BE49-F238E27FC236}">
                <a16:creationId xmlns:a16="http://schemas.microsoft.com/office/drawing/2014/main" id="{981A9ECE-B358-9AD9-A268-5D72C3598C68}"/>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587618" y="3767335"/>
            <a:ext cx="263816" cy="248883"/>
          </a:xfrm>
          <a:prstGeom prst="rect">
            <a:avLst/>
          </a:prstGeom>
        </p:spPr>
      </p:pic>
      <p:pic>
        <p:nvPicPr>
          <p:cNvPr id="1186" name="Graphic 1185">
            <a:extLst>
              <a:ext uri="{FF2B5EF4-FFF2-40B4-BE49-F238E27FC236}">
                <a16:creationId xmlns:a16="http://schemas.microsoft.com/office/drawing/2014/main" id="{0BDBCE7D-D098-CB37-977F-80EEB4CB6B5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712157" y="3626714"/>
            <a:ext cx="57150" cy="114300"/>
          </a:xfrm>
          <a:prstGeom prst="rect">
            <a:avLst/>
          </a:prstGeom>
        </p:spPr>
      </p:pic>
      <p:pic>
        <p:nvPicPr>
          <p:cNvPr id="1188" name="Graphic 1187">
            <a:extLst>
              <a:ext uri="{FF2B5EF4-FFF2-40B4-BE49-F238E27FC236}">
                <a16:creationId xmlns:a16="http://schemas.microsoft.com/office/drawing/2014/main" id="{1D488756-244C-D9B9-92EB-38021ED2352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425142" y="2595879"/>
            <a:ext cx="654257" cy="858006"/>
          </a:xfrm>
          <a:prstGeom prst="rect">
            <a:avLst/>
          </a:prstGeom>
        </p:spPr>
      </p:pic>
      <p:pic>
        <p:nvPicPr>
          <p:cNvPr id="1190" name="Graphic 1189">
            <a:extLst>
              <a:ext uri="{FF2B5EF4-FFF2-40B4-BE49-F238E27FC236}">
                <a16:creationId xmlns:a16="http://schemas.microsoft.com/office/drawing/2014/main" id="{75FA0861-9E2A-A68E-01BF-ED7FFF6DADB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5710404" y="2942823"/>
            <a:ext cx="290512" cy="242887"/>
          </a:xfrm>
          <a:prstGeom prst="rect">
            <a:avLst/>
          </a:prstGeom>
        </p:spPr>
      </p:pic>
      <p:pic>
        <p:nvPicPr>
          <p:cNvPr id="1192" name="Graphic 1191">
            <a:extLst>
              <a:ext uri="{FF2B5EF4-FFF2-40B4-BE49-F238E27FC236}">
                <a16:creationId xmlns:a16="http://schemas.microsoft.com/office/drawing/2014/main" id="{40C4D480-C495-36B9-4E98-06456856F61E}"/>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685352" y="3410584"/>
            <a:ext cx="958386" cy="86601"/>
          </a:xfrm>
          <a:prstGeom prst="rect">
            <a:avLst/>
          </a:prstGeom>
        </p:spPr>
      </p:pic>
      <p:pic>
        <p:nvPicPr>
          <p:cNvPr id="1194" name="Graphic 1193">
            <a:extLst>
              <a:ext uri="{FF2B5EF4-FFF2-40B4-BE49-F238E27FC236}">
                <a16:creationId xmlns:a16="http://schemas.microsoft.com/office/drawing/2014/main" id="{FE079058-DDC9-F8A4-6192-9927A406660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3965453" y="3106422"/>
            <a:ext cx="265921" cy="288553"/>
          </a:xfrm>
          <a:prstGeom prst="rect">
            <a:avLst/>
          </a:prstGeom>
        </p:spPr>
      </p:pic>
      <p:pic>
        <p:nvPicPr>
          <p:cNvPr id="1196" name="Graphic 1195">
            <a:extLst>
              <a:ext uri="{FF2B5EF4-FFF2-40B4-BE49-F238E27FC236}">
                <a16:creationId xmlns:a16="http://schemas.microsoft.com/office/drawing/2014/main" id="{34D883EF-BF42-D6E8-0D40-37E460E568D4}"/>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3242374" y="2602826"/>
            <a:ext cx="1759632" cy="512532"/>
          </a:xfrm>
          <a:prstGeom prst="rect">
            <a:avLst/>
          </a:prstGeom>
        </p:spPr>
      </p:pic>
      <p:pic>
        <p:nvPicPr>
          <p:cNvPr id="1200" name="Graphic 1199">
            <a:extLst>
              <a:ext uri="{FF2B5EF4-FFF2-40B4-BE49-F238E27FC236}">
                <a16:creationId xmlns:a16="http://schemas.microsoft.com/office/drawing/2014/main" id="{0715FC35-5488-34E1-FF6A-2631CE07718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3410820" y="2791316"/>
            <a:ext cx="1143600" cy="90847"/>
          </a:xfrm>
          <a:prstGeom prst="rect">
            <a:avLst/>
          </a:prstGeom>
        </p:spPr>
      </p:pic>
      <p:pic>
        <p:nvPicPr>
          <p:cNvPr id="1202" name="Graphic 1201">
            <a:extLst>
              <a:ext uri="{FF2B5EF4-FFF2-40B4-BE49-F238E27FC236}">
                <a16:creationId xmlns:a16="http://schemas.microsoft.com/office/drawing/2014/main" id="{A0754591-A483-B818-BBD5-B2C54883E8EF}"/>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4307315" y="2081053"/>
            <a:ext cx="214193" cy="253650"/>
          </a:xfrm>
          <a:prstGeom prst="rect">
            <a:avLst/>
          </a:prstGeom>
        </p:spPr>
      </p:pic>
      <p:pic>
        <p:nvPicPr>
          <p:cNvPr id="1209" name="Graphic 1208">
            <a:extLst>
              <a:ext uri="{FF2B5EF4-FFF2-40B4-BE49-F238E27FC236}">
                <a16:creationId xmlns:a16="http://schemas.microsoft.com/office/drawing/2014/main" id="{77525AC4-77CF-3019-CA6B-2CB9F4259527}"/>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4191301" y="2412835"/>
            <a:ext cx="440030" cy="69479"/>
          </a:xfrm>
          <a:prstGeom prst="rect">
            <a:avLst/>
          </a:prstGeom>
        </p:spPr>
      </p:pic>
      <p:pic>
        <p:nvPicPr>
          <p:cNvPr id="1210" name="Graphic 1209">
            <a:extLst>
              <a:ext uri="{FF2B5EF4-FFF2-40B4-BE49-F238E27FC236}">
                <a16:creationId xmlns:a16="http://schemas.microsoft.com/office/drawing/2014/main" id="{D44C34BF-5D29-2B96-6037-E9C09A7035A4}"/>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5430303" y="2418086"/>
            <a:ext cx="405496" cy="64026"/>
          </a:xfrm>
          <a:prstGeom prst="rect">
            <a:avLst/>
          </a:prstGeom>
        </p:spPr>
      </p:pic>
      <p:pic>
        <p:nvPicPr>
          <p:cNvPr id="1212" name="Graphic 1211">
            <a:extLst>
              <a:ext uri="{FF2B5EF4-FFF2-40B4-BE49-F238E27FC236}">
                <a16:creationId xmlns:a16="http://schemas.microsoft.com/office/drawing/2014/main" id="{1F15C891-B44F-F4C8-EF1E-693048B3B200}"/>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6316712" y="1725750"/>
            <a:ext cx="365687" cy="251069"/>
          </a:xfrm>
          <a:prstGeom prst="rect">
            <a:avLst/>
          </a:prstGeom>
        </p:spPr>
      </p:pic>
      <p:pic>
        <p:nvPicPr>
          <p:cNvPr id="1214" name="Graphic 1213">
            <a:extLst>
              <a:ext uri="{FF2B5EF4-FFF2-40B4-BE49-F238E27FC236}">
                <a16:creationId xmlns:a16="http://schemas.microsoft.com/office/drawing/2014/main" id="{373D931B-6400-E163-3792-61C3770A68C6}"/>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5114516" y="1735775"/>
            <a:ext cx="578035" cy="194707"/>
          </a:xfrm>
          <a:prstGeom prst="rect">
            <a:avLst/>
          </a:prstGeom>
        </p:spPr>
      </p:pic>
      <p:pic>
        <p:nvPicPr>
          <p:cNvPr id="1216" name="Graphic 1215">
            <a:extLst>
              <a:ext uri="{FF2B5EF4-FFF2-40B4-BE49-F238E27FC236}">
                <a16:creationId xmlns:a16="http://schemas.microsoft.com/office/drawing/2014/main" id="{2AE1554E-0F8B-58AF-5056-1021B222BC8C}"/>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853015" y="1741694"/>
            <a:ext cx="735259" cy="188695"/>
          </a:xfrm>
          <a:prstGeom prst="rect">
            <a:avLst/>
          </a:prstGeom>
        </p:spPr>
      </p:pic>
      <p:pic>
        <p:nvPicPr>
          <p:cNvPr id="1218" name="Graphic 1217">
            <a:extLst>
              <a:ext uri="{FF2B5EF4-FFF2-40B4-BE49-F238E27FC236}">
                <a16:creationId xmlns:a16="http://schemas.microsoft.com/office/drawing/2014/main" id="{BF2AE3DE-E8FB-109E-0A7F-F0E9F9E6052E}"/>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2774541" y="1735775"/>
            <a:ext cx="542201" cy="185142"/>
          </a:xfrm>
          <a:prstGeom prst="rect">
            <a:avLst/>
          </a:prstGeom>
        </p:spPr>
      </p:pic>
      <p:pic>
        <p:nvPicPr>
          <p:cNvPr id="1220" name="Graphic 1219">
            <a:extLst>
              <a:ext uri="{FF2B5EF4-FFF2-40B4-BE49-F238E27FC236}">
                <a16:creationId xmlns:a16="http://schemas.microsoft.com/office/drawing/2014/main" id="{FE8AE290-6C88-9571-9693-61D98B4B2A00}"/>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2067859" y="1834784"/>
            <a:ext cx="227078" cy="861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anim calcmode="lin" valueType="num">
                                      <p:cBhvr>
                                        <p:cTn id="25" dur="1000" fill="hold"/>
                                        <p:tgtEl>
                                          <p:spTgt spid="25"/>
                                        </p:tgtEl>
                                        <p:attrNameLst>
                                          <p:attrName>ppt_x</p:attrName>
                                        </p:attrNameLst>
                                      </p:cBhvr>
                                      <p:tavLst>
                                        <p:tav tm="0">
                                          <p:val>
                                            <p:strVal val="#ppt_x"/>
                                          </p:val>
                                        </p:tav>
                                        <p:tav tm="100000">
                                          <p:val>
                                            <p:strVal val="#ppt_x"/>
                                          </p:val>
                                        </p:tav>
                                      </p:tavLst>
                                    </p:anim>
                                    <p:anim calcmode="lin" valueType="num">
                                      <p:cBhvr>
                                        <p:cTn id="26" dur="1000" fill="hold"/>
                                        <p:tgtEl>
                                          <p:spTgt spid="2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1000" fill="hold"/>
                                        <p:tgtEl>
                                          <p:spTgt spid="27"/>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ppt_x</p:attrName>
                                        </p:attrNameLst>
                                      </p:cBhvr>
                                      <p:tavLst>
                                        <p:tav tm="0">
                                          <p:val>
                                            <p:strVal val="#ppt_x"/>
                                          </p:val>
                                        </p:tav>
                                        <p:tav tm="100000">
                                          <p:val>
                                            <p:strVal val="#ppt_x"/>
                                          </p:val>
                                        </p:tav>
                                      </p:tavLst>
                                    </p:anim>
                                    <p:anim calcmode="lin" valueType="num">
                                      <p:cBhvr>
                                        <p:cTn id="41" dur="1000" fill="hold"/>
                                        <p:tgtEl>
                                          <p:spTgt spid="3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1000"/>
                                        <p:tgtEl>
                                          <p:spTgt spid="52"/>
                                        </p:tgtEl>
                                      </p:cBhvr>
                                    </p:animEffect>
                                    <p:anim calcmode="lin" valueType="num">
                                      <p:cBhvr>
                                        <p:cTn id="50" dur="1000" fill="hold"/>
                                        <p:tgtEl>
                                          <p:spTgt spid="52"/>
                                        </p:tgtEl>
                                        <p:attrNameLst>
                                          <p:attrName>ppt_x</p:attrName>
                                        </p:attrNameLst>
                                      </p:cBhvr>
                                      <p:tavLst>
                                        <p:tav tm="0">
                                          <p:val>
                                            <p:strVal val="#ppt_x"/>
                                          </p:val>
                                        </p:tav>
                                        <p:tav tm="100000">
                                          <p:val>
                                            <p:strVal val="#ppt_x"/>
                                          </p:val>
                                        </p:tav>
                                      </p:tavLst>
                                    </p:anim>
                                    <p:anim calcmode="lin" valueType="num">
                                      <p:cBhvr>
                                        <p:cTn id="51" dur="1000" fill="hold"/>
                                        <p:tgtEl>
                                          <p:spTgt spid="52"/>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1000"/>
                                        <p:tgtEl>
                                          <p:spTgt spid="54"/>
                                        </p:tgtEl>
                                      </p:cBhvr>
                                    </p:animEffect>
                                    <p:anim calcmode="lin" valueType="num">
                                      <p:cBhvr>
                                        <p:cTn id="55" dur="1000" fill="hold"/>
                                        <p:tgtEl>
                                          <p:spTgt spid="54"/>
                                        </p:tgtEl>
                                        <p:attrNameLst>
                                          <p:attrName>ppt_x</p:attrName>
                                        </p:attrNameLst>
                                      </p:cBhvr>
                                      <p:tavLst>
                                        <p:tav tm="0">
                                          <p:val>
                                            <p:strVal val="#ppt_x"/>
                                          </p:val>
                                        </p:tav>
                                        <p:tav tm="100000">
                                          <p:val>
                                            <p:strVal val="#ppt_x"/>
                                          </p:val>
                                        </p:tav>
                                      </p:tavLst>
                                    </p:anim>
                                    <p:anim calcmode="lin" valueType="num">
                                      <p:cBhvr>
                                        <p:cTn id="56"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nodeType="clickEffect">
                                  <p:stCondLst>
                                    <p:cond delay="0"/>
                                  </p:stCondLst>
                                  <p:childTnLst>
                                    <p:set>
                                      <p:cBhvr>
                                        <p:cTn id="68" dur="1" fill="hold">
                                          <p:stCondLst>
                                            <p:cond delay="0"/>
                                          </p:stCondLst>
                                        </p:cTn>
                                        <p:tgtEl>
                                          <p:spTgt spid="1164"/>
                                        </p:tgtEl>
                                        <p:attrNameLst>
                                          <p:attrName>style.visibility</p:attrName>
                                        </p:attrNameLst>
                                      </p:cBhvr>
                                      <p:to>
                                        <p:strVal val="visible"/>
                                      </p:to>
                                    </p:set>
                                    <p:animEffect transition="in" filter="fade">
                                      <p:cBhvr>
                                        <p:cTn id="69" dur="1000"/>
                                        <p:tgtEl>
                                          <p:spTgt spid="1164"/>
                                        </p:tgtEl>
                                      </p:cBhvr>
                                    </p:animEffect>
                                    <p:anim calcmode="lin" valueType="num">
                                      <p:cBhvr>
                                        <p:cTn id="70" dur="1000" fill="hold"/>
                                        <p:tgtEl>
                                          <p:spTgt spid="1164"/>
                                        </p:tgtEl>
                                        <p:attrNameLst>
                                          <p:attrName>ppt_x</p:attrName>
                                        </p:attrNameLst>
                                      </p:cBhvr>
                                      <p:tavLst>
                                        <p:tav tm="0">
                                          <p:val>
                                            <p:strVal val="#ppt_x"/>
                                          </p:val>
                                        </p:tav>
                                        <p:tav tm="100000">
                                          <p:val>
                                            <p:strVal val="#ppt_x"/>
                                          </p:val>
                                        </p:tav>
                                      </p:tavLst>
                                    </p:anim>
                                    <p:anim calcmode="lin" valueType="num">
                                      <p:cBhvr>
                                        <p:cTn id="71" dur="1000" fill="hold"/>
                                        <p:tgtEl>
                                          <p:spTgt spid="1164"/>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1216"/>
                                        </p:tgtEl>
                                        <p:attrNameLst>
                                          <p:attrName>style.visibility</p:attrName>
                                        </p:attrNameLst>
                                      </p:cBhvr>
                                      <p:to>
                                        <p:strVal val="visible"/>
                                      </p:to>
                                    </p:set>
                                    <p:animEffect transition="in" filter="fade">
                                      <p:cBhvr>
                                        <p:cTn id="74" dur="1000"/>
                                        <p:tgtEl>
                                          <p:spTgt spid="1216"/>
                                        </p:tgtEl>
                                      </p:cBhvr>
                                    </p:animEffect>
                                    <p:anim calcmode="lin" valueType="num">
                                      <p:cBhvr>
                                        <p:cTn id="75" dur="1000" fill="hold"/>
                                        <p:tgtEl>
                                          <p:spTgt spid="1216"/>
                                        </p:tgtEl>
                                        <p:attrNameLst>
                                          <p:attrName>ppt_x</p:attrName>
                                        </p:attrNameLst>
                                      </p:cBhvr>
                                      <p:tavLst>
                                        <p:tav tm="0">
                                          <p:val>
                                            <p:strVal val="#ppt_x"/>
                                          </p:val>
                                        </p:tav>
                                        <p:tav tm="100000">
                                          <p:val>
                                            <p:strVal val="#ppt_x"/>
                                          </p:val>
                                        </p:tav>
                                      </p:tavLst>
                                    </p:anim>
                                    <p:anim calcmode="lin" valueType="num">
                                      <p:cBhvr>
                                        <p:cTn id="76" dur="1000" fill="hold"/>
                                        <p:tgtEl>
                                          <p:spTgt spid="1216"/>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0"/>
                                  </p:stCondLst>
                                  <p:childTnLst>
                                    <p:set>
                                      <p:cBhvr>
                                        <p:cTn id="78" dur="1" fill="hold">
                                          <p:stCondLst>
                                            <p:cond delay="0"/>
                                          </p:stCondLst>
                                        </p:cTn>
                                        <p:tgtEl>
                                          <p:spTgt spid="1158"/>
                                        </p:tgtEl>
                                        <p:attrNameLst>
                                          <p:attrName>style.visibility</p:attrName>
                                        </p:attrNameLst>
                                      </p:cBhvr>
                                      <p:to>
                                        <p:strVal val="visible"/>
                                      </p:to>
                                    </p:set>
                                    <p:animEffect transition="in" filter="fade">
                                      <p:cBhvr>
                                        <p:cTn id="79" dur="1000"/>
                                        <p:tgtEl>
                                          <p:spTgt spid="1158"/>
                                        </p:tgtEl>
                                      </p:cBhvr>
                                    </p:animEffect>
                                    <p:anim calcmode="lin" valueType="num">
                                      <p:cBhvr>
                                        <p:cTn id="80" dur="1000" fill="hold"/>
                                        <p:tgtEl>
                                          <p:spTgt spid="1158"/>
                                        </p:tgtEl>
                                        <p:attrNameLst>
                                          <p:attrName>ppt_x</p:attrName>
                                        </p:attrNameLst>
                                      </p:cBhvr>
                                      <p:tavLst>
                                        <p:tav tm="0">
                                          <p:val>
                                            <p:strVal val="#ppt_x"/>
                                          </p:val>
                                        </p:tav>
                                        <p:tav tm="100000">
                                          <p:val>
                                            <p:strVal val="#ppt_x"/>
                                          </p:val>
                                        </p:tav>
                                      </p:tavLst>
                                    </p:anim>
                                    <p:anim calcmode="lin" valueType="num">
                                      <p:cBhvr>
                                        <p:cTn id="81" dur="1000" fill="hold"/>
                                        <p:tgtEl>
                                          <p:spTgt spid="1158"/>
                                        </p:tgtEl>
                                        <p:attrNameLst>
                                          <p:attrName>ppt_y</p:attrName>
                                        </p:attrNameLst>
                                      </p:cBhvr>
                                      <p:tavLst>
                                        <p:tav tm="0">
                                          <p:val>
                                            <p:strVal val="#ppt_y-.1"/>
                                          </p:val>
                                        </p:tav>
                                        <p:tav tm="100000">
                                          <p:val>
                                            <p:strVal val="#ppt_y"/>
                                          </p:val>
                                        </p:tav>
                                      </p:tavLst>
                                    </p:anim>
                                  </p:childTnLst>
                                </p:cTn>
                              </p:par>
                              <p:par>
                                <p:cTn id="82" presetID="47" presetClass="entr" presetSubtype="0" fill="hold" nodeType="withEffect">
                                  <p:stCondLst>
                                    <p:cond delay="0"/>
                                  </p:stCondLst>
                                  <p:childTnLst>
                                    <p:set>
                                      <p:cBhvr>
                                        <p:cTn id="83" dur="1" fill="hold">
                                          <p:stCondLst>
                                            <p:cond delay="0"/>
                                          </p:stCondLst>
                                        </p:cTn>
                                        <p:tgtEl>
                                          <p:spTgt spid="1220"/>
                                        </p:tgtEl>
                                        <p:attrNameLst>
                                          <p:attrName>style.visibility</p:attrName>
                                        </p:attrNameLst>
                                      </p:cBhvr>
                                      <p:to>
                                        <p:strVal val="visible"/>
                                      </p:to>
                                    </p:set>
                                    <p:animEffect transition="in" filter="fade">
                                      <p:cBhvr>
                                        <p:cTn id="84" dur="1000"/>
                                        <p:tgtEl>
                                          <p:spTgt spid="1220"/>
                                        </p:tgtEl>
                                      </p:cBhvr>
                                    </p:animEffect>
                                    <p:anim calcmode="lin" valueType="num">
                                      <p:cBhvr>
                                        <p:cTn id="85" dur="1000" fill="hold"/>
                                        <p:tgtEl>
                                          <p:spTgt spid="1220"/>
                                        </p:tgtEl>
                                        <p:attrNameLst>
                                          <p:attrName>ppt_x</p:attrName>
                                        </p:attrNameLst>
                                      </p:cBhvr>
                                      <p:tavLst>
                                        <p:tav tm="0">
                                          <p:val>
                                            <p:strVal val="#ppt_x"/>
                                          </p:val>
                                        </p:tav>
                                        <p:tav tm="100000">
                                          <p:val>
                                            <p:strVal val="#ppt_x"/>
                                          </p:val>
                                        </p:tav>
                                      </p:tavLst>
                                    </p:anim>
                                    <p:anim calcmode="lin" valueType="num">
                                      <p:cBhvr>
                                        <p:cTn id="86" dur="1000" fill="hold"/>
                                        <p:tgtEl>
                                          <p:spTgt spid="1220"/>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1155"/>
                                        </p:tgtEl>
                                        <p:attrNameLst>
                                          <p:attrName>style.visibility</p:attrName>
                                        </p:attrNameLst>
                                      </p:cBhvr>
                                      <p:to>
                                        <p:strVal val="visible"/>
                                      </p:to>
                                    </p:set>
                                    <p:animEffect transition="in" filter="fade">
                                      <p:cBhvr>
                                        <p:cTn id="91" dur="1000"/>
                                        <p:tgtEl>
                                          <p:spTgt spid="1155"/>
                                        </p:tgtEl>
                                      </p:cBhvr>
                                    </p:animEffect>
                                    <p:anim calcmode="lin" valueType="num">
                                      <p:cBhvr>
                                        <p:cTn id="92" dur="1000" fill="hold"/>
                                        <p:tgtEl>
                                          <p:spTgt spid="1155"/>
                                        </p:tgtEl>
                                        <p:attrNameLst>
                                          <p:attrName>ppt_x</p:attrName>
                                        </p:attrNameLst>
                                      </p:cBhvr>
                                      <p:tavLst>
                                        <p:tav tm="0">
                                          <p:val>
                                            <p:strVal val="#ppt_x"/>
                                          </p:val>
                                        </p:tav>
                                        <p:tav tm="100000">
                                          <p:val>
                                            <p:strVal val="#ppt_x"/>
                                          </p:val>
                                        </p:tav>
                                      </p:tavLst>
                                    </p:anim>
                                    <p:anim calcmode="lin" valueType="num">
                                      <p:cBhvr>
                                        <p:cTn id="93" dur="1000" fill="hold"/>
                                        <p:tgtEl>
                                          <p:spTgt spid="1155"/>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1218"/>
                                        </p:tgtEl>
                                        <p:attrNameLst>
                                          <p:attrName>style.visibility</p:attrName>
                                        </p:attrNameLst>
                                      </p:cBhvr>
                                      <p:to>
                                        <p:strVal val="visible"/>
                                      </p:to>
                                    </p:set>
                                    <p:animEffect transition="in" filter="fade">
                                      <p:cBhvr>
                                        <p:cTn id="96" dur="1000"/>
                                        <p:tgtEl>
                                          <p:spTgt spid="1218"/>
                                        </p:tgtEl>
                                      </p:cBhvr>
                                    </p:animEffect>
                                    <p:anim calcmode="lin" valueType="num">
                                      <p:cBhvr>
                                        <p:cTn id="97" dur="1000" fill="hold"/>
                                        <p:tgtEl>
                                          <p:spTgt spid="1218"/>
                                        </p:tgtEl>
                                        <p:attrNameLst>
                                          <p:attrName>ppt_x</p:attrName>
                                        </p:attrNameLst>
                                      </p:cBhvr>
                                      <p:tavLst>
                                        <p:tav tm="0">
                                          <p:val>
                                            <p:strVal val="#ppt_x"/>
                                          </p:val>
                                        </p:tav>
                                        <p:tav tm="100000">
                                          <p:val>
                                            <p:strVal val="#ppt_x"/>
                                          </p:val>
                                        </p:tav>
                                      </p:tavLst>
                                    </p:anim>
                                    <p:anim calcmode="lin" valueType="num">
                                      <p:cBhvr>
                                        <p:cTn id="98" dur="1000" fill="hold"/>
                                        <p:tgtEl>
                                          <p:spTgt spid="1218"/>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1209"/>
                                        </p:tgtEl>
                                        <p:attrNameLst>
                                          <p:attrName>style.visibility</p:attrName>
                                        </p:attrNameLst>
                                      </p:cBhvr>
                                      <p:to>
                                        <p:strVal val="visible"/>
                                      </p:to>
                                    </p:set>
                                    <p:animEffect transition="in" filter="dissolve">
                                      <p:cBhvr>
                                        <p:cTn id="103" dur="500"/>
                                        <p:tgtEl>
                                          <p:spTgt spid="1209"/>
                                        </p:tgtEl>
                                      </p:cBhvr>
                                    </p:animEffect>
                                  </p:childTnLst>
                                </p:cTn>
                              </p:par>
                              <p:par>
                                <p:cTn id="104" presetID="9" presetClass="entr" presetSubtype="0" fill="hold" nodeType="withEffect">
                                  <p:stCondLst>
                                    <p:cond delay="0"/>
                                  </p:stCondLst>
                                  <p:childTnLst>
                                    <p:set>
                                      <p:cBhvr>
                                        <p:cTn id="105" dur="1" fill="hold">
                                          <p:stCondLst>
                                            <p:cond delay="0"/>
                                          </p:stCondLst>
                                        </p:cTn>
                                        <p:tgtEl>
                                          <p:spTgt spid="1202"/>
                                        </p:tgtEl>
                                        <p:attrNameLst>
                                          <p:attrName>style.visibility</p:attrName>
                                        </p:attrNameLst>
                                      </p:cBhvr>
                                      <p:to>
                                        <p:strVal val="visible"/>
                                      </p:to>
                                    </p:set>
                                    <p:animEffect transition="in" filter="dissolve">
                                      <p:cBhvr>
                                        <p:cTn id="106" dur="500"/>
                                        <p:tgtEl>
                                          <p:spTgt spid="1202"/>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1167"/>
                                        </p:tgtEl>
                                        <p:attrNameLst>
                                          <p:attrName>style.visibility</p:attrName>
                                        </p:attrNameLst>
                                      </p:cBhvr>
                                      <p:to>
                                        <p:strVal val="visible"/>
                                      </p:to>
                                    </p:set>
                                    <p:animEffect transition="in" filter="dissolve">
                                      <p:cBhvr>
                                        <p:cTn id="111" dur="500"/>
                                        <p:tgtEl>
                                          <p:spTgt spid="1167"/>
                                        </p:tgtEl>
                                      </p:cBhvr>
                                    </p:animEffect>
                                  </p:childTnLst>
                                </p:cTn>
                              </p:par>
                              <p:par>
                                <p:cTn id="112" presetID="9" presetClass="entr" presetSubtype="0" fill="hold" nodeType="withEffect">
                                  <p:stCondLst>
                                    <p:cond delay="0"/>
                                  </p:stCondLst>
                                  <p:childTnLst>
                                    <p:set>
                                      <p:cBhvr>
                                        <p:cTn id="113" dur="1" fill="hold">
                                          <p:stCondLst>
                                            <p:cond delay="0"/>
                                          </p:stCondLst>
                                        </p:cTn>
                                        <p:tgtEl>
                                          <p:spTgt spid="1210"/>
                                        </p:tgtEl>
                                        <p:attrNameLst>
                                          <p:attrName>style.visibility</p:attrName>
                                        </p:attrNameLst>
                                      </p:cBhvr>
                                      <p:to>
                                        <p:strVal val="visible"/>
                                      </p:to>
                                    </p:set>
                                    <p:animEffect transition="in" filter="dissolve">
                                      <p:cBhvr>
                                        <p:cTn id="114" dur="500"/>
                                        <p:tgtEl>
                                          <p:spTgt spid="1210"/>
                                        </p:tgtEl>
                                      </p:cBhvr>
                                    </p:animEffect>
                                  </p:childTnLst>
                                </p:cTn>
                              </p:par>
                              <p:par>
                                <p:cTn id="115" presetID="9" presetClass="entr" presetSubtype="0" fill="hold" nodeType="withEffect">
                                  <p:stCondLst>
                                    <p:cond delay="0"/>
                                  </p:stCondLst>
                                  <p:childTnLst>
                                    <p:set>
                                      <p:cBhvr>
                                        <p:cTn id="116" dur="1" fill="hold">
                                          <p:stCondLst>
                                            <p:cond delay="0"/>
                                          </p:stCondLst>
                                        </p:cTn>
                                        <p:tgtEl>
                                          <p:spTgt spid="1214"/>
                                        </p:tgtEl>
                                        <p:attrNameLst>
                                          <p:attrName>style.visibility</p:attrName>
                                        </p:attrNameLst>
                                      </p:cBhvr>
                                      <p:to>
                                        <p:strVal val="visible"/>
                                      </p:to>
                                    </p:set>
                                    <p:animEffect transition="in" filter="dissolve">
                                      <p:cBhvr>
                                        <p:cTn id="117" dur="500"/>
                                        <p:tgtEl>
                                          <p:spTgt spid="1214"/>
                                        </p:tgtEl>
                                      </p:cBhvr>
                                    </p:animEffect>
                                  </p:childTnLst>
                                </p:cTn>
                              </p:par>
                              <p:par>
                                <p:cTn id="118" presetID="9" presetClass="entr" presetSubtype="0" fill="hold" nodeType="withEffect">
                                  <p:stCondLst>
                                    <p:cond delay="0"/>
                                  </p:stCondLst>
                                  <p:childTnLst>
                                    <p:set>
                                      <p:cBhvr>
                                        <p:cTn id="119" dur="1" fill="hold">
                                          <p:stCondLst>
                                            <p:cond delay="0"/>
                                          </p:stCondLst>
                                        </p:cTn>
                                        <p:tgtEl>
                                          <p:spTgt spid="1196"/>
                                        </p:tgtEl>
                                        <p:attrNameLst>
                                          <p:attrName>style.visibility</p:attrName>
                                        </p:attrNameLst>
                                      </p:cBhvr>
                                      <p:to>
                                        <p:strVal val="visible"/>
                                      </p:to>
                                    </p:set>
                                    <p:animEffect transition="in" filter="dissolve">
                                      <p:cBhvr>
                                        <p:cTn id="120" dur="500"/>
                                        <p:tgtEl>
                                          <p:spTgt spid="1196"/>
                                        </p:tgtEl>
                                      </p:cBhvr>
                                    </p:animEffect>
                                  </p:childTnLst>
                                </p:cTn>
                              </p:par>
                              <p:par>
                                <p:cTn id="121" presetID="9" presetClass="entr" presetSubtype="0" fill="hold" nodeType="withEffect">
                                  <p:stCondLst>
                                    <p:cond delay="0"/>
                                  </p:stCondLst>
                                  <p:childTnLst>
                                    <p:set>
                                      <p:cBhvr>
                                        <p:cTn id="122" dur="1" fill="hold">
                                          <p:stCondLst>
                                            <p:cond delay="0"/>
                                          </p:stCondLst>
                                        </p:cTn>
                                        <p:tgtEl>
                                          <p:spTgt spid="1200"/>
                                        </p:tgtEl>
                                        <p:attrNameLst>
                                          <p:attrName>style.visibility</p:attrName>
                                        </p:attrNameLst>
                                      </p:cBhvr>
                                      <p:to>
                                        <p:strVal val="visible"/>
                                      </p:to>
                                    </p:set>
                                    <p:animEffect transition="in" filter="dissolve">
                                      <p:cBhvr>
                                        <p:cTn id="123" dur="500"/>
                                        <p:tgtEl>
                                          <p:spTgt spid="1200"/>
                                        </p:tgtEl>
                                      </p:cBhvr>
                                    </p:animEffect>
                                  </p:childTnLst>
                                </p:cTn>
                              </p:par>
                            </p:childTnLst>
                          </p:cTn>
                        </p:par>
                      </p:childTnLst>
                    </p:cTn>
                  </p:par>
                  <p:par>
                    <p:cTn id="124" fill="hold">
                      <p:stCondLst>
                        <p:cond delay="indefinite"/>
                      </p:stCondLst>
                      <p:childTnLst>
                        <p:par>
                          <p:cTn id="125" fill="hold">
                            <p:stCondLst>
                              <p:cond delay="0"/>
                            </p:stCondLst>
                            <p:childTnLst>
                              <p:par>
                                <p:cTn id="126" presetID="47" presetClass="entr" presetSubtype="0" fill="hold" nodeType="clickEffect">
                                  <p:stCondLst>
                                    <p:cond delay="0"/>
                                  </p:stCondLst>
                                  <p:childTnLst>
                                    <p:set>
                                      <p:cBhvr>
                                        <p:cTn id="127" dur="1" fill="hold">
                                          <p:stCondLst>
                                            <p:cond delay="0"/>
                                          </p:stCondLst>
                                        </p:cTn>
                                        <p:tgtEl>
                                          <p:spTgt spid="1172"/>
                                        </p:tgtEl>
                                        <p:attrNameLst>
                                          <p:attrName>style.visibility</p:attrName>
                                        </p:attrNameLst>
                                      </p:cBhvr>
                                      <p:to>
                                        <p:strVal val="visible"/>
                                      </p:to>
                                    </p:set>
                                    <p:animEffect transition="in" filter="fade">
                                      <p:cBhvr>
                                        <p:cTn id="128" dur="1000"/>
                                        <p:tgtEl>
                                          <p:spTgt spid="1172"/>
                                        </p:tgtEl>
                                      </p:cBhvr>
                                    </p:animEffect>
                                    <p:anim calcmode="lin" valueType="num">
                                      <p:cBhvr>
                                        <p:cTn id="129" dur="1000" fill="hold"/>
                                        <p:tgtEl>
                                          <p:spTgt spid="1172"/>
                                        </p:tgtEl>
                                        <p:attrNameLst>
                                          <p:attrName>ppt_x</p:attrName>
                                        </p:attrNameLst>
                                      </p:cBhvr>
                                      <p:tavLst>
                                        <p:tav tm="0">
                                          <p:val>
                                            <p:strVal val="#ppt_x"/>
                                          </p:val>
                                        </p:tav>
                                        <p:tav tm="100000">
                                          <p:val>
                                            <p:strVal val="#ppt_x"/>
                                          </p:val>
                                        </p:tav>
                                      </p:tavLst>
                                    </p:anim>
                                    <p:anim calcmode="lin" valueType="num">
                                      <p:cBhvr>
                                        <p:cTn id="130" dur="1000" fill="hold"/>
                                        <p:tgtEl>
                                          <p:spTgt spid="1172"/>
                                        </p:tgtEl>
                                        <p:attrNameLst>
                                          <p:attrName>ppt_y</p:attrName>
                                        </p:attrNameLst>
                                      </p:cBhvr>
                                      <p:tavLst>
                                        <p:tav tm="0">
                                          <p:val>
                                            <p:strVal val="#ppt_y-.1"/>
                                          </p:val>
                                        </p:tav>
                                        <p:tav tm="100000">
                                          <p:val>
                                            <p:strVal val="#ppt_y"/>
                                          </p:val>
                                        </p:tav>
                                      </p:tavLst>
                                    </p:anim>
                                  </p:childTnLst>
                                </p:cTn>
                              </p:par>
                              <p:par>
                                <p:cTn id="131" presetID="47" presetClass="entr" presetSubtype="0" fill="hold" nodeType="withEffect">
                                  <p:stCondLst>
                                    <p:cond delay="0"/>
                                  </p:stCondLst>
                                  <p:childTnLst>
                                    <p:set>
                                      <p:cBhvr>
                                        <p:cTn id="132" dur="1" fill="hold">
                                          <p:stCondLst>
                                            <p:cond delay="0"/>
                                          </p:stCondLst>
                                        </p:cTn>
                                        <p:tgtEl>
                                          <p:spTgt spid="1212"/>
                                        </p:tgtEl>
                                        <p:attrNameLst>
                                          <p:attrName>style.visibility</p:attrName>
                                        </p:attrNameLst>
                                      </p:cBhvr>
                                      <p:to>
                                        <p:strVal val="visible"/>
                                      </p:to>
                                    </p:set>
                                    <p:animEffect transition="in" filter="fade">
                                      <p:cBhvr>
                                        <p:cTn id="133" dur="1000"/>
                                        <p:tgtEl>
                                          <p:spTgt spid="1212"/>
                                        </p:tgtEl>
                                      </p:cBhvr>
                                    </p:animEffect>
                                    <p:anim calcmode="lin" valueType="num">
                                      <p:cBhvr>
                                        <p:cTn id="134" dur="1000" fill="hold"/>
                                        <p:tgtEl>
                                          <p:spTgt spid="1212"/>
                                        </p:tgtEl>
                                        <p:attrNameLst>
                                          <p:attrName>ppt_x</p:attrName>
                                        </p:attrNameLst>
                                      </p:cBhvr>
                                      <p:tavLst>
                                        <p:tav tm="0">
                                          <p:val>
                                            <p:strVal val="#ppt_x"/>
                                          </p:val>
                                        </p:tav>
                                        <p:tav tm="100000">
                                          <p:val>
                                            <p:strVal val="#ppt_x"/>
                                          </p:val>
                                        </p:tav>
                                      </p:tavLst>
                                    </p:anim>
                                    <p:anim calcmode="lin" valueType="num">
                                      <p:cBhvr>
                                        <p:cTn id="135" dur="1000" fill="hold"/>
                                        <p:tgtEl>
                                          <p:spTgt spid="1212"/>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nodeType="clickEffect">
                                  <p:stCondLst>
                                    <p:cond delay="0"/>
                                  </p:stCondLst>
                                  <p:childTnLst>
                                    <p:set>
                                      <p:cBhvr>
                                        <p:cTn id="139" dur="1" fill="hold">
                                          <p:stCondLst>
                                            <p:cond delay="0"/>
                                          </p:stCondLst>
                                        </p:cTn>
                                        <p:tgtEl>
                                          <p:spTgt spid="1192"/>
                                        </p:tgtEl>
                                        <p:attrNameLst>
                                          <p:attrName>style.visibility</p:attrName>
                                        </p:attrNameLst>
                                      </p:cBhvr>
                                      <p:to>
                                        <p:strVal val="visible"/>
                                      </p:to>
                                    </p:set>
                                    <p:animEffect transition="in" filter="dissolve">
                                      <p:cBhvr>
                                        <p:cTn id="140" dur="500"/>
                                        <p:tgtEl>
                                          <p:spTgt spid="1192"/>
                                        </p:tgtEl>
                                      </p:cBhvr>
                                    </p:animEffect>
                                  </p:childTnLst>
                                </p:cTn>
                              </p:par>
                              <p:par>
                                <p:cTn id="141" presetID="9" presetClass="entr" presetSubtype="0" fill="hold" nodeType="withEffect">
                                  <p:stCondLst>
                                    <p:cond delay="0"/>
                                  </p:stCondLst>
                                  <p:childTnLst>
                                    <p:set>
                                      <p:cBhvr>
                                        <p:cTn id="142" dur="1" fill="hold">
                                          <p:stCondLst>
                                            <p:cond delay="0"/>
                                          </p:stCondLst>
                                        </p:cTn>
                                        <p:tgtEl>
                                          <p:spTgt spid="1194"/>
                                        </p:tgtEl>
                                        <p:attrNameLst>
                                          <p:attrName>style.visibility</p:attrName>
                                        </p:attrNameLst>
                                      </p:cBhvr>
                                      <p:to>
                                        <p:strVal val="visible"/>
                                      </p:to>
                                    </p:set>
                                    <p:animEffect transition="in" filter="dissolve">
                                      <p:cBhvr>
                                        <p:cTn id="143" dur="500"/>
                                        <p:tgtEl>
                                          <p:spTgt spid="1194"/>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ntr" presetSubtype="0" fill="hold" nodeType="clickEffect">
                                  <p:stCondLst>
                                    <p:cond delay="0"/>
                                  </p:stCondLst>
                                  <p:childTnLst>
                                    <p:set>
                                      <p:cBhvr>
                                        <p:cTn id="147" dur="1" fill="hold">
                                          <p:stCondLst>
                                            <p:cond delay="0"/>
                                          </p:stCondLst>
                                        </p:cTn>
                                        <p:tgtEl>
                                          <p:spTgt spid="1188"/>
                                        </p:tgtEl>
                                        <p:attrNameLst>
                                          <p:attrName>style.visibility</p:attrName>
                                        </p:attrNameLst>
                                      </p:cBhvr>
                                      <p:to>
                                        <p:strVal val="visible"/>
                                      </p:to>
                                    </p:set>
                                    <p:animEffect transition="in" filter="dissolve">
                                      <p:cBhvr>
                                        <p:cTn id="148" dur="500"/>
                                        <p:tgtEl>
                                          <p:spTgt spid="1188"/>
                                        </p:tgtEl>
                                      </p:cBhvr>
                                    </p:animEffect>
                                  </p:childTnLst>
                                </p:cTn>
                              </p:par>
                              <p:par>
                                <p:cTn id="149" presetID="9" presetClass="entr" presetSubtype="0" fill="hold" nodeType="withEffect">
                                  <p:stCondLst>
                                    <p:cond delay="0"/>
                                  </p:stCondLst>
                                  <p:childTnLst>
                                    <p:set>
                                      <p:cBhvr>
                                        <p:cTn id="150" dur="1" fill="hold">
                                          <p:stCondLst>
                                            <p:cond delay="0"/>
                                          </p:stCondLst>
                                        </p:cTn>
                                        <p:tgtEl>
                                          <p:spTgt spid="1190"/>
                                        </p:tgtEl>
                                        <p:attrNameLst>
                                          <p:attrName>style.visibility</p:attrName>
                                        </p:attrNameLst>
                                      </p:cBhvr>
                                      <p:to>
                                        <p:strVal val="visible"/>
                                      </p:to>
                                    </p:set>
                                    <p:animEffect transition="in" filter="dissolve">
                                      <p:cBhvr>
                                        <p:cTn id="151" dur="500"/>
                                        <p:tgtEl>
                                          <p:spTgt spid="1190"/>
                                        </p:tgtEl>
                                      </p:cBhvr>
                                    </p:animEffect>
                                  </p:childTnLst>
                                </p:cTn>
                              </p:par>
                            </p:childTnLst>
                          </p:cTn>
                        </p:par>
                      </p:childTnLst>
                    </p:cTn>
                  </p:par>
                  <p:par>
                    <p:cTn id="152" fill="hold">
                      <p:stCondLst>
                        <p:cond delay="indefinite"/>
                      </p:stCondLst>
                      <p:childTnLst>
                        <p:par>
                          <p:cTn id="153" fill="hold">
                            <p:stCondLst>
                              <p:cond delay="0"/>
                            </p:stCondLst>
                            <p:childTnLst>
                              <p:par>
                                <p:cTn id="154" presetID="8" presetClass="entr" presetSubtype="16" fill="hold" nodeType="clickEffect">
                                  <p:stCondLst>
                                    <p:cond delay="0"/>
                                  </p:stCondLst>
                                  <p:childTnLst>
                                    <p:set>
                                      <p:cBhvr>
                                        <p:cTn id="155" dur="1" fill="hold">
                                          <p:stCondLst>
                                            <p:cond delay="0"/>
                                          </p:stCondLst>
                                        </p:cTn>
                                        <p:tgtEl>
                                          <p:spTgt spid="1179"/>
                                        </p:tgtEl>
                                        <p:attrNameLst>
                                          <p:attrName>style.visibility</p:attrName>
                                        </p:attrNameLst>
                                      </p:cBhvr>
                                      <p:to>
                                        <p:strVal val="visible"/>
                                      </p:to>
                                    </p:set>
                                    <p:animEffect transition="in" filter="diamond(in)">
                                      <p:cBhvr>
                                        <p:cTn id="156" dur="2000"/>
                                        <p:tgtEl>
                                          <p:spTgt spid="1179"/>
                                        </p:tgtEl>
                                      </p:cBhvr>
                                    </p:animEffect>
                                  </p:childTnLst>
                                </p:cTn>
                              </p:par>
                              <p:par>
                                <p:cTn id="157" presetID="8" presetClass="entr" presetSubtype="16" fill="hold" nodeType="withEffect">
                                  <p:stCondLst>
                                    <p:cond delay="0"/>
                                  </p:stCondLst>
                                  <p:childTnLst>
                                    <p:set>
                                      <p:cBhvr>
                                        <p:cTn id="158" dur="1" fill="hold">
                                          <p:stCondLst>
                                            <p:cond delay="0"/>
                                          </p:stCondLst>
                                        </p:cTn>
                                        <p:tgtEl>
                                          <p:spTgt spid="1182"/>
                                        </p:tgtEl>
                                        <p:attrNameLst>
                                          <p:attrName>style.visibility</p:attrName>
                                        </p:attrNameLst>
                                      </p:cBhvr>
                                      <p:to>
                                        <p:strVal val="visible"/>
                                      </p:to>
                                    </p:set>
                                    <p:animEffect transition="in" filter="diamond(in)">
                                      <p:cBhvr>
                                        <p:cTn id="159" dur="2000"/>
                                        <p:tgtEl>
                                          <p:spTgt spid="1182"/>
                                        </p:tgtEl>
                                      </p:cBhvr>
                                    </p:animEffect>
                                  </p:childTnLst>
                                </p:cTn>
                              </p:par>
                              <p:par>
                                <p:cTn id="160" presetID="8" presetClass="entr" presetSubtype="16" fill="hold" nodeType="withEffect">
                                  <p:stCondLst>
                                    <p:cond delay="0"/>
                                  </p:stCondLst>
                                  <p:childTnLst>
                                    <p:set>
                                      <p:cBhvr>
                                        <p:cTn id="161" dur="1" fill="hold">
                                          <p:stCondLst>
                                            <p:cond delay="0"/>
                                          </p:stCondLst>
                                        </p:cTn>
                                        <p:tgtEl>
                                          <p:spTgt spid="1186"/>
                                        </p:tgtEl>
                                        <p:attrNameLst>
                                          <p:attrName>style.visibility</p:attrName>
                                        </p:attrNameLst>
                                      </p:cBhvr>
                                      <p:to>
                                        <p:strVal val="visible"/>
                                      </p:to>
                                    </p:set>
                                    <p:animEffect transition="in" filter="diamond(in)">
                                      <p:cBhvr>
                                        <p:cTn id="162" dur="2000"/>
                                        <p:tgtEl>
                                          <p:spTgt spid="1186"/>
                                        </p:tgtEl>
                                      </p:cBhvr>
                                    </p:animEffect>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nodeType="clickEffect">
                                  <p:stCondLst>
                                    <p:cond delay="0"/>
                                  </p:stCondLst>
                                  <p:childTnLst>
                                    <p:set>
                                      <p:cBhvr>
                                        <p:cTn id="166" dur="1" fill="hold">
                                          <p:stCondLst>
                                            <p:cond delay="0"/>
                                          </p:stCondLst>
                                        </p:cTn>
                                        <p:tgtEl>
                                          <p:spTgt spid="1176"/>
                                        </p:tgtEl>
                                        <p:attrNameLst>
                                          <p:attrName>style.visibility</p:attrName>
                                        </p:attrNameLst>
                                      </p:cBhvr>
                                      <p:to>
                                        <p:strVal val="visible"/>
                                      </p:to>
                                    </p:set>
                                    <p:animEffect transition="in" filter="fade">
                                      <p:cBhvr>
                                        <p:cTn id="167" dur="1000"/>
                                        <p:tgtEl>
                                          <p:spTgt spid="1176"/>
                                        </p:tgtEl>
                                      </p:cBhvr>
                                    </p:animEffect>
                                    <p:anim calcmode="lin" valueType="num">
                                      <p:cBhvr>
                                        <p:cTn id="168" dur="1000" fill="hold"/>
                                        <p:tgtEl>
                                          <p:spTgt spid="1176"/>
                                        </p:tgtEl>
                                        <p:attrNameLst>
                                          <p:attrName>ppt_x</p:attrName>
                                        </p:attrNameLst>
                                      </p:cBhvr>
                                      <p:tavLst>
                                        <p:tav tm="0">
                                          <p:val>
                                            <p:strVal val="#ppt_x"/>
                                          </p:val>
                                        </p:tav>
                                        <p:tav tm="100000">
                                          <p:val>
                                            <p:strVal val="#ppt_x"/>
                                          </p:val>
                                        </p:tav>
                                      </p:tavLst>
                                    </p:anim>
                                    <p:anim calcmode="lin" valueType="num">
                                      <p:cBhvr>
                                        <p:cTn id="169" dur="1000" fill="hold"/>
                                        <p:tgtEl>
                                          <p:spTgt spid="11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1"/>
          <p:cNvSpPr txBox="1">
            <a:spLocks noGrp="1"/>
          </p:cNvSpPr>
          <p:nvPr>
            <p:ph type="title"/>
          </p:nvPr>
        </p:nvSpPr>
        <p:spPr>
          <a:xfrm>
            <a:off x="2472853" y="3016213"/>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6000" dirty="0"/>
              <a:t>06</a:t>
            </a:r>
            <a:endParaRPr sz="6000" dirty="0"/>
          </a:p>
        </p:txBody>
      </p:sp>
      <p:sp>
        <p:nvSpPr>
          <p:cNvPr id="1048" name="Google Shape;1048;p41"/>
          <p:cNvSpPr txBox="1">
            <a:spLocks noGrp="1"/>
          </p:cNvSpPr>
          <p:nvPr>
            <p:ph type="title" idx="2"/>
          </p:nvPr>
        </p:nvSpPr>
        <p:spPr>
          <a:xfrm>
            <a:off x="289729" y="2211035"/>
            <a:ext cx="7305706" cy="723167"/>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4400" dirty="0"/>
              <a:t>Conceptual Diagrams</a:t>
            </a:r>
            <a:endParaRPr sz="4400" dirty="0"/>
          </a:p>
        </p:txBody>
      </p:sp>
      <p:grpSp>
        <p:nvGrpSpPr>
          <p:cNvPr id="1049" name="Google Shape;1049;p41"/>
          <p:cNvGrpSpPr/>
          <p:nvPr/>
        </p:nvGrpSpPr>
        <p:grpSpPr>
          <a:xfrm>
            <a:off x="1460085" y="2890142"/>
            <a:ext cx="6459162" cy="238623"/>
            <a:chOff x="4788672" y="2177404"/>
            <a:chExt cx="3478000" cy="192185"/>
          </a:xfrm>
        </p:grpSpPr>
        <p:sp>
          <p:nvSpPr>
            <p:cNvPr id="1050" name="Google Shape;1050;p41"/>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051" name="Google Shape;1051;p41"/>
            <p:cNvCxnSpPr>
              <a:stCxn id="1052" idx="6"/>
              <a:endCxn id="1053" idx="2"/>
            </p:cNvCxnSpPr>
            <p:nvPr/>
          </p:nvCxnSpPr>
          <p:spPr>
            <a:xfrm rot="10800000">
              <a:off x="4845772" y="2272517"/>
              <a:ext cx="3363900" cy="0"/>
            </a:xfrm>
            <a:prstGeom prst="straightConnector1">
              <a:avLst/>
            </a:prstGeom>
            <a:noFill/>
            <a:ln w="9525" cap="flat" cmpd="sng">
              <a:solidFill>
                <a:schemeClr val="lt1"/>
              </a:solidFill>
              <a:prstDash val="solid"/>
              <a:round/>
              <a:headEnd type="none" w="sm" len="sm"/>
              <a:tailEnd type="none" w="sm" len="sm"/>
            </a:ln>
          </p:spPr>
        </p:cxnSp>
        <p:sp>
          <p:nvSpPr>
            <p:cNvPr id="1053" name="Google Shape;1053;p41"/>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2" name="Google Shape;1052;p41"/>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054" name="Google Shape;1054;p41"/>
          <p:cNvGrpSpPr/>
          <p:nvPr/>
        </p:nvGrpSpPr>
        <p:grpSpPr>
          <a:xfrm flipH="1">
            <a:off x="7834772" y="2544125"/>
            <a:ext cx="1929500" cy="2210100"/>
            <a:chOff x="295725" y="-3462825"/>
            <a:chExt cx="1929500" cy="2210100"/>
          </a:xfrm>
        </p:grpSpPr>
        <p:sp>
          <p:nvSpPr>
            <p:cNvPr id="1055" name="Google Shape;1055;p41"/>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6" name="Google Shape;1056;p41"/>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7" name="Google Shape;1057;p41"/>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8" name="Google Shape;1058;p41"/>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9" name="Google Shape;1059;p41"/>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0" name="Google Shape;1060;p41"/>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1" name="Google Shape;1061;p41"/>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2" name="Google Shape;1062;p41"/>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3" name="Google Shape;1063;p41"/>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4" name="Google Shape;1064;p41"/>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5" name="Google Shape;1065;p41"/>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6" name="Google Shape;1066;p41"/>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7" name="Google Shape;1067;p41"/>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8" name="Google Shape;1068;p41"/>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9" name="Google Shape;1069;p41"/>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0" name="Google Shape;1070;p41"/>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1" name="Google Shape;1071;p41"/>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2" name="Google Shape;1072;p41"/>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3" name="Google Shape;1073;p41"/>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4" name="Google Shape;1074;p41"/>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5" name="Google Shape;1075;p41"/>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6" name="Google Shape;1076;p41"/>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7" name="Google Shape;1077;p41"/>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8" name="Google Shape;1078;p41"/>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9" name="Google Shape;1079;p41"/>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309342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pic>
        <p:nvPicPr>
          <p:cNvPr id="7" name="Picture 6" descr="A picture containing text, diagram, line, plan&#10;&#10;Description automatically generated">
            <a:extLst>
              <a:ext uri="{FF2B5EF4-FFF2-40B4-BE49-F238E27FC236}">
                <a16:creationId xmlns:a16="http://schemas.microsoft.com/office/drawing/2014/main" id="{0D438843-442B-762D-79F8-12F97B82152A}"/>
              </a:ext>
            </a:extLst>
          </p:cNvPr>
          <p:cNvPicPr>
            <a:picLocks noChangeAspect="1"/>
          </p:cNvPicPr>
          <p:nvPr/>
        </p:nvPicPr>
        <p:blipFill>
          <a:blip r:embed="rId3"/>
          <a:stretch>
            <a:fillRect/>
          </a:stretch>
        </p:blipFill>
        <p:spPr>
          <a:xfrm>
            <a:off x="-5719" y="11607"/>
            <a:ext cx="9158707" cy="5467561"/>
          </a:xfrm>
          <a:prstGeom prst="rect">
            <a:avLst/>
          </a:prstGeom>
        </p:spPr>
      </p:pic>
      <p:grpSp>
        <p:nvGrpSpPr>
          <p:cNvPr id="1374" name="Google Shape;1374;p40"/>
          <p:cNvGrpSpPr/>
          <p:nvPr/>
        </p:nvGrpSpPr>
        <p:grpSpPr>
          <a:xfrm flipH="1">
            <a:off x="-620334" y="4106368"/>
            <a:ext cx="1929500" cy="2210100"/>
            <a:chOff x="295725" y="-3462825"/>
            <a:chExt cx="1929500" cy="2210100"/>
          </a:xfrm>
        </p:grpSpPr>
        <p:sp>
          <p:nvSpPr>
            <p:cNvPr id="1375" name="Google Shape;1375;p40"/>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0"/>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0"/>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8" name="Google Shape;1378;p40"/>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0"/>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0"/>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0"/>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0"/>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0"/>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0"/>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0"/>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0"/>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0"/>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0"/>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0"/>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0"/>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0"/>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0"/>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0"/>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0"/>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0"/>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1400;p40">
            <a:extLst>
              <a:ext uri="{FF2B5EF4-FFF2-40B4-BE49-F238E27FC236}">
                <a16:creationId xmlns:a16="http://schemas.microsoft.com/office/drawing/2014/main" id="{97C97238-9D3C-684B-AD78-9F3C0A6BA69B}"/>
              </a:ext>
            </a:extLst>
          </p:cNvPr>
          <p:cNvGrpSpPr/>
          <p:nvPr/>
        </p:nvGrpSpPr>
        <p:grpSpPr>
          <a:xfrm rot="20741818" flipH="1">
            <a:off x="7902921" y="386804"/>
            <a:ext cx="1938846" cy="1720830"/>
            <a:chOff x="-1873362" y="2120543"/>
            <a:chExt cx="1938846" cy="1720830"/>
          </a:xfrm>
        </p:grpSpPr>
        <p:sp>
          <p:nvSpPr>
            <p:cNvPr id="9" name="Google Shape;1401;p40">
              <a:extLst>
                <a:ext uri="{FF2B5EF4-FFF2-40B4-BE49-F238E27FC236}">
                  <a16:creationId xmlns:a16="http://schemas.microsoft.com/office/drawing/2014/main" id="{15FD05E5-5527-0368-9D0F-697B70497EAD}"/>
                </a:ext>
              </a:extLst>
            </p:cNvPr>
            <p:cNvSpPr/>
            <p:nvPr/>
          </p:nvSpPr>
          <p:spPr>
            <a:xfrm>
              <a:off x="-1603307" y="2348270"/>
              <a:ext cx="752952" cy="979890"/>
            </a:xfrm>
            <a:custGeom>
              <a:avLst/>
              <a:gdLst/>
              <a:ahLst/>
              <a:cxnLst/>
              <a:rect l="l" t="t" r="r" b="b"/>
              <a:pathLst>
                <a:path w="34350" h="44703" extrusionOk="0">
                  <a:moveTo>
                    <a:pt x="34205" y="1"/>
                  </a:moveTo>
                  <a:cubicBezTo>
                    <a:pt x="34169" y="1"/>
                    <a:pt x="34132" y="15"/>
                    <a:pt x="34104" y="43"/>
                  </a:cubicBezTo>
                  <a:lnTo>
                    <a:pt x="23425" y="10722"/>
                  </a:lnTo>
                  <a:cubicBezTo>
                    <a:pt x="23402" y="10745"/>
                    <a:pt x="23391" y="10778"/>
                    <a:pt x="23391" y="10823"/>
                  </a:cubicBezTo>
                  <a:lnTo>
                    <a:pt x="23391" y="21168"/>
                  </a:lnTo>
                  <a:lnTo>
                    <a:pt x="90" y="44468"/>
                  </a:lnTo>
                  <a:cubicBezTo>
                    <a:pt x="1" y="44558"/>
                    <a:pt x="68" y="44703"/>
                    <a:pt x="191" y="44703"/>
                  </a:cubicBezTo>
                  <a:cubicBezTo>
                    <a:pt x="224" y="44703"/>
                    <a:pt x="258" y="44692"/>
                    <a:pt x="291" y="44669"/>
                  </a:cubicBezTo>
                  <a:lnTo>
                    <a:pt x="23626" y="21324"/>
                  </a:lnTo>
                  <a:cubicBezTo>
                    <a:pt x="23648" y="21301"/>
                    <a:pt x="23670" y="21257"/>
                    <a:pt x="23670" y="21223"/>
                  </a:cubicBezTo>
                  <a:lnTo>
                    <a:pt x="23670" y="10879"/>
                  </a:lnTo>
                  <a:lnTo>
                    <a:pt x="34305" y="244"/>
                  </a:lnTo>
                  <a:cubicBezTo>
                    <a:pt x="34350" y="188"/>
                    <a:pt x="34350" y="98"/>
                    <a:pt x="34305" y="43"/>
                  </a:cubicBezTo>
                  <a:cubicBezTo>
                    <a:pt x="34277" y="15"/>
                    <a:pt x="34241" y="1"/>
                    <a:pt x="342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02;p40">
              <a:extLst>
                <a:ext uri="{FF2B5EF4-FFF2-40B4-BE49-F238E27FC236}">
                  <a16:creationId xmlns:a16="http://schemas.microsoft.com/office/drawing/2014/main" id="{C1FF3B4E-1453-4F49-C282-3E2B78DBD1D8}"/>
                </a:ext>
              </a:extLst>
            </p:cNvPr>
            <p:cNvSpPr/>
            <p:nvPr/>
          </p:nvSpPr>
          <p:spPr>
            <a:xfrm>
              <a:off x="-880956" y="2326262"/>
              <a:ext cx="54822" cy="49978"/>
            </a:xfrm>
            <a:custGeom>
              <a:avLst/>
              <a:gdLst/>
              <a:ahLst/>
              <a:cxnLst/>
              <a:rect l="l" t="t" r="r" b="b"/>
              <a:pathLst>
                <a:path w="2501" h="2280" extrusionOk="0">
                  <a:moveTo>
                    <a:pt x="1248" y="0"/>
                  </a:moveTo>
                  <a:cubicBezTo>
                    <a:pt x="738" y="0"/>
                    <a:pt x="270" y="354"/>
                    <a:pt x="146" y="879"/>
                  </a:cubicBezTo>
                  <a:cubicBezTo>
                    <a:pt x="1" y="1493"/>
                    <a:pt x="380" y="2107"/>
                    <a:pt x="994" y="2252"/>
                  </a:cubicBezTo>
                  <a:cubicBezTo>
                    <a:pt x="1077" y="2270"/>
                    <a:pt x="1161" y="2279"/>
                    <a:pt x="1243" y="2279"/>
                  </a:cubicBezTo>
                  <a:cubicBezTo>
                    <a:pt x="1757" y="2279"/>
                    <a:pt x="2231" y="1933"/>
                    <a:pt x="2356" y="1404"/>
                  </a:cubicBezTo>
                  <a:cubicBezTo>
                    <a:pt x="2501" y="790"/>
                    <a:pt x="2121" y="176"/>
                    <a:pt x="1507" y="31"/>
                  </a:cubicBezTo>
                  <a:cubicBezTo>
                    <a:pt x="1421" y="10"/>
                    <a:pt x="1334" y="0"/>
                    <a:pt x="12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03;p40">
              <a:extLst>
                <a:ext uri="{FF2B5EF4-FFF2-40B4-BE49-F238E27FC236}">
                  <a16:creationId xmlns:a16="http://schemas.microsoft.com/office/drawing/2014/main" id="{42E0A4BC-ADEC-15D9-E24A-11D0016FF96A}"/>
                </a:ext>
              </a:extLst>
            </p:cNvPr>
            <p:cNvSpPr/>
            <p:nvPr/>
          </p:nvSpPr>
          <p:spPr>
            <a:xfrm>
              <a:off x="-1248116" y="2840637"/>
              <a:ext cx="136036" cy="135772"/>
            </a:xfrm>
            <a:custGeom>
              <a:avLst/>
              <a:gdLst/>
              <a:ahLst/>
              <a:cxnLst/>
              <a:rect l="l" t="t" r="r" b="b"/>
              <a:pathLst>
                <a:path w="6206" h="6194" extrusionOk="0">
                  <a:moveTo>
                    <a:pt x="6149" y="0"/>
                  </a:moveTo>
                  <a:lnTo>
                    <a:pt x="1" y="6149"/>
                  </a:lnTo>
                  <a:lnTo>
                    <a:pt x="1395" y="6194"/>
                  </a:lnTo>
                  <a:lnTo>
                    <a:pt x="6205" y="1384"/>
                  </a:lnTo>
                  <a:lnTo>
                    <a:pt x="6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04;p40">
              <a:extLst>
                <a:ext uri="{FF2B5EF4-FFF2-40B4-BE49-F238E27FC236}">
                  <a16:creationId xmlns:a16="http://schemas.microsoft.com/office/drawing/2014/main" id="{4210DDBE-D492-4A37-15B6-AEB8607289E2}"/>
                </a:ext>
              </a:extLst>
            </p:cNvPr>
            <p:cNvSpPr/>
            <p:nvPr/>
          </p:nvSpPr>
          <p:spPr>
            <a:xfrm>
              <a:off x="-1524768" y="2679196"/>
              <a:ext cx="649512" cy="786446"/>
            </a:xfrm>
            <a:custGeom>
              <a:avLst/>
              <a:gdLst/>
              <a:ahLst/>
              <a:cxnLst/>
              <a:rect l="l" t="t" r="r" b="b"/>
              <a:pathLst>
                <a:path w="29631" h="35878" extrusionOk="0">
                  <a:moveTo>
                    <a:pt x="29432" y="0"/>
                  </a:moveTo>
                  <a:cubicBezTo>
                    <a:pt x="29400" y="0"/>
                    <a:pt x="29367" y="13"/>
                    <a:pt x="29338" y="44"/>
                  </a:cubicBezTo>
                  <a:lnTo>
                    <a:pt x="23402" y="5981"/>
                  </a:lnTo>
                  <a:cubicBezTo>
                    <a:pt x="23368" y="6004"/>
                    <a:pt x="23357" y="6037"/>
                    <a:pt x="23357" y="6082"/>
                  </a:cubicBezTo>
                  <a:lnTo>
                    <a:pt x="23357" y="12342"/>
                  </a:lnTo>
                  <a:lnTo>
                    <a:pt x="56" y="35643"/>
                  </a:lnTo>
                  <a:cubicBezTo>
                    <a:pt x="0" y="35699"/>
                    <a:pt x="0" y="35777"/>
                    <a:pt x="56" y="35833"/>
                  </a:cubicBezTo>
                  <a:cubicBezTo>
                    <a:pt x="89" y="35866"/>
                    <a:pt x="123" y="35877"/>
                    <a:pt x="156" y="35877"/>
                  </a:cubicBezTo>
                  <a:cubicBezTo>
                    <a:pt x="190" y="35877"/>
                    <a:pt x="234" y="35866"/>
                    <a:pt x="257" y="35844"/>
                  </a:cubicBezTo>
                  <a:lnTo>
                    <a:pt x="23591" y="12498"/>
                  </a:lnTo>
                  <a:cubicBezTo>
                    <a:pt x="23625" y="12476"/>
                    <a:pt x="23636" y="12443"/>
                    <a:pt x="23636" y="12398"/>
                  </a:cubicBezTo>
                  <a:lnTo>
                    <a:pt x="23636" y="6137"/>
                  </a:lnTo>
                  <a:lnTo>
                    <a:pt x="29528" y="234"/>
                  </a:lnTo>
                  <a:cubicBezTo>
                    <a:pt x="29631" y="140"/>
                    <a:pt x="29537" y="0"/>
                    <a:pt x="294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05;p40">
              <a:extLst>
                <a:ext uri="{FF2B5EF4-FFF2-40B4-BE49-F238E27FC236}">
                  <a16:creationId xmlns:a16="http://schemas.microsoft.com/office/drawing/2014/main" id="{A753F2C4-AF7C-23A9-E938-1B413E9A63E0}"/>
                </a:ext>
              </a:extLst>
            </p:cNvPr>
            <p:cNvSpPr/>
            <p:nvPr/>
          </p:nvSpPr>
          <p:spPr>
            <a:xfrm>
              <a:off x="-906383" y="2657342"/>
              <a:ext cx="53836" cy="49824"/>
            </a:xfrm>
            <a:custGeom>
              <a:avLst/>
              <a:gdLst/>
              <a:ahLst/>
              <a:cxnLst/>
              <a:rect l="l" t="t" r="r" b="b"/>
              <a:pathLst>
                <a:path w="2456" h="2273" extrusionOk="0">
                  <a:moveTo>
                    <a:pt x="1225" y="0"/>
                  </a:moveTo>
                  <a:cubicBezTo>
                    <a:pt x="680" y="0"/>
                    <a:pt x="191" y="399"/>
                    <a:pt x="101" y="952"/>
                  </a:cubicBezTo>
                  <a:cubicBezTo>
                    <a:pt x="0" y="1577"/>
                    <a:pt x="424" y="2157"/>
                    <a:pt x="1049" y="2258"/>
                  </a:cubicBezTo>
                  <a:cubicBezTo>
                    <a:pt x="1111" y="2268"/>
                    <a:pt x="1173" y="2273"/>
                    <a:pt x="1233" y="2273"/>
                  </a:cubicBezTo>
                  <a:cubicBezTo>
                    <a:pt x="1775" y="2273"/>
                    <a:pt x="2254" y="1882"/>
                    <a:pt x="2344" y="1320"/>
                  </a:cubicBezTo>
                  <a:cubicBezTo>
                    <a:pt x="2455" y="707"/>
                    <a:pt x="2031" y="115"/>
                    <a:pt x="1406" y="15"/>
                  </a:cubicBezTo>
                  <a:cubicBezTo>
                    <a:pt x="1346" y="5"/>
                    <a:pt x="1285" y="0"/>
                    <a:pt x="1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06;p40">
              <a:extLst>
                <a:ext uri="{FF2B5EF4-FFF2-40B4-BE49-F238E27FC236}">
                  <a16:creationId xmlns:a16="http://schemas.microsoft.com/office/drawing/2014/main" id="{1B3A4138-877F-E809-E486-24A85CA88666}"/>
                </a:ext>
              </a:extLst>
            </p:cNvPr>
            <p:cNvSpPr/>
            <p:nvPr/>
          </p:nvSpPr>
          <p:spPr>
            <a:xfrm>
              <a:off x="-1252039" y="2304737"/>
              <a:ext cx="241471" cy="240177"/>
            </a:xfrm>
            <a:custGeom>
              <a:avLst/>
              <a:gdLst/>
              <a:ahLst/>
              <a:cxnLst/>
              <a:rect l="l" t="t" r="r" b="b"/>
              <a:pathLst>
                <a:path w="11016" h="10957" extrusionOk="0">
                  <a:moveTo>
                    <a:pt x="10859" y="0"/>
                  </a:moveTo>
                  <a:cubicBezTo>
                    <a:pt x="10823" y="0"/>
                    <a:pt x="10787" y="14"/>
                    <a:pt x="10759" y="42"/>
                  </a:cubicBezTo>
                  <a:lnTo>
                    <a:pt x="90" y="10711"/>
                  </a:lnTo>
                  <a:cubicBezTo>
                    <a:pt x="1" y="10800"/>
                    <a:pt x="57" y="10956"/>
                    <a:pt x="180" y="10956"/>
                  </a:cubicBezTo>
                  <a:cubicBezTo>
                    <a:pt x="224" y="10956"/>
                    <a:pt x="258" y="10934"/>
                    <a:pt x="280" y="10912"/>
                  </a:cubicBezTo>
                  <a:lnTo>
                    <a:pt x="10960" y="243"/>
                  </a:lnTo>
                  <a:cubicBezTo>
                    <a:pt x="11015" y="187"/>
                    <a:pt x="11015" y="98"/>
                    <a:pt x="10960" y="42"/>
                  </a:cubicBezTo>
                  <a:cubicBezTo>
                    <a:pt x="10932" y="14"/>
                    <a:pt x="10895" y="0"/>
                    <a:pt x="108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07;p40">
              <a:extLst>
                <a:ext uri="{FF2B5EF4-FFF2-40B4-BE49-F238E27FC236}">
                  <a16:creationId xmlns:a16="http://schemas.microsoft.com/office/drawing/2014/main" id="{7EAA0EC1-91F1-0733-A1FA-8788F87D515D}"/>
                </a:ext>
              </a:extLst>
            </p:cNvPr>
            <p:cNvSpPr/>
            <p:nvPr/>
          </p:nvSpPr>
          <p:spPr>
            <a:xfrm>
              <a:off x="-1042397" y="2282795"/>
              <a:ext cx="56773" cy="49934"/>
            </a:xfrm>
            <a:custGeom>
              <a:avLst/>
              <a:gdLst/>
              <a:ahLst/>
              <a:cxnLst/>
              <a:rect l="l" t="t" r="r" b="b"/>
              <a:pathLst>
                <a:path w="2590" h="2278" extrusionOk="0">
                  <a:moveTo>
                    <a:pt x="1285" y="1"/>
                  </a:moveTo>
                  <a:cubicBezTo>
                    <a:pt x="1143" y="1"/>
                    <a:pt x="999" y="27"/>
                    <a:pt x="860" y="84"/>
                  </a:cubicBezTo>
                  <a:cubicBezTo>
                    <a:pt x="280" y="329"/>
                    <a:pt x="1" y="999"/>
                    <a:pt x="246" y="1579"/>
                  </a:cubicBezTo>
                  <a:cubicBezTo>
                    <a:pt x="423" y="2017"/>
                    <a:pt x="849" y="2277"/>
                    <a:pt x="1296" y="2277"/>
                  </a:cubicBezTo>
                  <a:cubicBezTo>
                    <a:pt x="1441" y="2277"/>
                    <a:pt x="1588" y="2250"/>
                    <a:pt x="1730" y="2193"/>
                  </a:cubicBezTo>
                  <a:cubicBezTo>
                    <a:pt x="2311" y="1947"/>
                    <a:pt x="2590" y="1289"/>
                    <a:pt x="2344" y="708"/>
                  </a:cubicBezTo>
                  <a:cubicBezTo>
                    <a:pt x="2158" y="268"/>
                    <a:pt x="1733" y="1"/>
                    <a:pt x="12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8;p40">
              <a:extLst>
                <a:ext uri="{FF2B5EF4-FFF2-40B4-BE49-F238E27FC236}">
                  <a16:creationId xmlns:a16="http://schemas.microsoft.com/office/drawing/2014/main" id="{AF2EAF62-6E96-10B1-2F8B-410FE1D5EC59}"/>
                </a:ext>
              </a:extLst>
            </p:cNvPr>
            <p:cNvSpPr/>
            <p:nvPr/>
          </p:nvSpPr>
          <p:spPr>
            <a:xfrm>
              <a:off x="-1275516" y="2516813"/>
              <a:ext cx="54822" cy="49802"/>
            </a:xfrm>
            <a:custGeom>
              <a:avLst/>
              <a:gdLst/>
              <a:ahLst/>
              <a:cxnLst/>
              <a:rect l="l" t="t" r="r" b="b"/>
              <a:pathLst>
                <a:path w="2501" h="2272" extrusionOk="0">
                  <a:moveTo>
                    <a:pt x="1254" y="0"/>
                  </a:moveTo>
                  <a:cubicBezTo>
                    <a:pt x="737" y="0"/>
                    <a:pt x="270" y="353"/>
                    <a:pt x="146" y="868"/>
                  </a:cubicBezTo>
                  <a:cubicBezTo>
                    <a:pt x="1" y="1482"/>
                    <a:pt x="380" y="2096"/>
                    <a:pt x="994" y="2241"/>
                  </a:cubicBezTo>
                  <a:cubicBezTo>
                    <a:pt x="1082" y="2262"/>
                    <a:pt x="1171" y="2272"/>
                    <a:pt x="1258" y="2272"/>
                  </a:cubicBezTo>
                  <a:cubicBezTo>
                    <a:pt x="1774" y="2272"/>
                    <a:pt x="2241" y="1918"/>
                    <a:pt x="2355" y="1393"/>
                  </a:cubicBezTo>
                  <a:cubicBezTo>
                    <a:pt x="2500" y="779"/>
                    <a:pt x="2121" y="176"/>
                    <a:pt x="1518" y="31"/>
                  </a:cubicBezTo>
                  <a:cubicBezTo>
                    <a:pt x="1430" y="10"/>
                    <a:pt x="1341" y="0"/>
                    <a:pt x="1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09;p40">
              <a:extLst>
                <a:ext uri="{FF2B5EF4-FFF2-40B4-BE49-F238E27FC236}">
                  <a16:creationId xmlns:a16="http://schemas.microsoft.com/office/drawing/2014/main" id="{E7D3796B-0437-1C3D-36EF-5EFE66B2F769}"/>
                </a:ext>
              </a:extLst>
            </p:cNvPr>
            <p:cNvSpPr/>
            <p:nvPr/>
          </p:nvSpPr>
          <p:spPr>
            <a:xfrm>
              <a:off x="-1067824" y="3161765"/>
              <a:ext cx="659200" cy="657841"/>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10;p40">
              <a:extLst>
                <a:ext uri="{FF2B5EF4-FFF2-40B4-BE49-F238E27FC236}">
                  <a16:creationId xmlns:a16="http://schemas.microsoft.com/office/drawing/2014/main" id="{F155EBBA-6931-D0CF-D2AA-AA93443EB110}"/>
                </a:ext>
              </a:extLst>
            </p:cNvPr>
            <p:cNvSpPr/>
            <p:nvPr/>
          </p:nvSpPr>
          <p:spPr>
            <a:xfrm>
              <a:off x="-676683" y="3289011"/>
              <a:ext cx="136014" cy="135772"/>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11;p40">
              <a:extLst>
                <a:ext uri="{FF2B5EF4-FFF2-40B4-BE49-F238E27FC236}">
                  <a16:creationId xmlns:a16="http://schemas.microsoft.com/office/drawing/2014/main" id="{93C6FA6D-49C0-9D37-0701-7486B230F291}"/>
                </a:ext>
              </a:extLst>
            </p:cNvPr>
            <p:cNvSpPr/>
            <p:nvPr/>
          </p:nvSpPr>
          <p:spPr>
            <a:xfrm>
              <a:off x="-429382" y="3134825"/>
              <a:ext cx="53836" cy="50065"/>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12;p40">
              <a:extLst>
                <a:ext uri="{FF2B5EF4-FFF2-40B4-BE49-F238E27FC236}">
                  <a16:creationId xmlns:a16="http://schemas.microsoft.com/office/drawing/2014/main" id="{8B16B3EF-4F36-4480-FBBC-DCEE7B8D2491}"/>
                </a:ext>
              </a:extLst>
            </p:cNvPr>
            <p:cNvSpPr/>
            <p:nvPr/>
          </p:nvSpPr>
          <p:spPr>
            <a:xfrm>
              <a:off x="-1089349" y="3791702"/>
              <a:ext cx="49912" cy="49671"/>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13;p40">
              <a:extLst>
                <a:ext uri="{FF2B5EF4-FFF2-40B4-BE49-F238E27FC236}">
                  <a16:creationId xmlns:a16="http://schemas.microsoft.com/office/drawing/2014/main" id="{594B35BF-7344-6164-4E56-F49A2467F6D8}"/>
                </a:ext>
              </a:extLst>
            </p:cNvPr>
            <p:cNvSpPr/>
            <p:nvPr/>
          </p:nvSpPr>
          <p:spPr>
            <a:xfrm>
              <a:off x="-864538" y="3079499"/>
              <a:ext cx="44739" cy="33647"/>
            </a:xfrm>
            <a:custGeom>
              <a:avLst/>
              <a:gdLst/>
              <a:ahLst/>
              <a:cxnLst/>
              <a:rect l="l" t="t" r="r" b="b"/>
              <a:pathLst>
                <a:path w="2041" h="1535" extrusionOk="0">
                  <a:moveTo>
                    <a:pt x="1021" y="0"/>
                  </a:moveTo>
                  <a:cubicBezTo>
                    <a:pt x="970" y="0"/>
                    <a:pt x="920" y="6"/>
                    <a:pt x="870" y="17"/>
                  </a:cubicBezTo>
                  <a:cubicBezTo>
                    <a:pt x="825" y="28"/>
                    <a:pt x="781" y="39"/>
                    <a:pt x="736" y="62"/>
                  </a:cubicBezTo>
                  <a:cubicBezTo>
                    <a:pt x="680" y="73"/>
                    <a:pt x="636" y="95"/>
                    <a:pt x="602" y="129"/>
                  </a:cubicBezTo>
                  <a:cubicBezTo>
                    <a:pt x="558" y="151"/>
                    <a:pt x="513" y="184"/>
                    <a:pt x="479" y="229"/>
                  </a:cubicBezTo>
                  <a:cubicBezTo>
                    <a:pt x="1" y="708"/>
                    <a:pt x="333" y="1530"/>
                    <a:pt x="1021" y="1535"/>
                  </a:cubicBezTo>
                  <a:lnTo>
                    <a:pt x="1021" y="1535"/>
                  </a:lnTo>
                  <a:cubicBezTo>
                    <a:pt x="1698" y="1530"/>
                    <a:pt x="2040" y="708"/>
                    <a:pt x="1562" y="229"/>
                  </a:cubicBezTo>
                  <a:cubicBezTo>
                    <a:pt x="1484" y="151"/>
                    <a:pt x="1406" y="95"/>
                    <a:pt x="1305" y="62"/>
                  </a:cubicBezTo>
                  <a:cubicBezTo>
                    <a:pt x="1261" y="39"/>
                    <a:pt x="1216" y="28"/>
                    <a:pt x="1171" y="17"/>
                  </a:cubicBezTo>
                  <a:cubicBezTo>
                    <a:pt x="1121" y="6"/>
                    <a:pt x="1071" y="0"/>
                    <a:pt x="1021" y="0"/>
                  </a:cubicBezTo>
                  <a:close/>
                  <a:moveTo>
                    <a:pt x="1021" y="1535"/>
                  </a:moveTo>
                  <a:cubicBezTo>
                    <a:pt x="1019" y="1535"/>
                    <a:pt x="1017" y="1535"/>
                    <a:pt x="1015" y="1535"/>
                  </a:cubicBezTo>
                  <a:lnTo>
                    <a:pt x="1026" y="1535"/>
                  </a:lnTo>
                  <a:cubicBezTo>
                    <a:pt x="1024" y="1535"/>
                    <a:pt x="1023" y="1535"/>
                    <a:pt x="1021" y="153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14;p40">
              <a:extLst>
                <a:ext uri="{FF2B5EF4-FFF2-40B4-BE49-F238E27FC236}">
                  <a16:creationId xmlns:a16="http://schemas.microsoft.com/office/drawing/2014/main" id="{5725D0B3-CE39-53CD-45D2-5E1881826A13}"/>
                </a:ext>
              </a:extLst>
            </p:cNvPr>
            <p:cNvSpPr/>
            <p:nvPr/>
          </p:nvSpPr>
          <p:spPr>
            <a:xfrm>
              <a:off x="-1492721" y="3169086"/>
              <a:ext cx="584365" cy="571016"/>
            </a:xfrm>
            <a:custGeom>
              <a:avLst/>
              <a:gdLst/>
              <a:ahLst/>
              <a:cxnLst/>
              <a:rect l="l" t="t" r="r" b="b"/>
              <a:pathLst>
                <a:path w="26659" h="26050" extrusionOk="0">
                  <a:moveTo>
                    <a:pt x="25615" y="0"/>
                  </a:moveTo>
                  <a:cubicBezTo>
                    <a:pt x="25521" y="0"/>
                    <a:pt x="25422" y="18"/>
                    <a:pt x="25321" y="59"/>
                  </a:cubicBezTo>
                  <a:cubicBezTo>
                    <a:pt x="24529" y="360"/>
                    <a:pt x="24752" y="1532"/>
                    <a:pt x="25600" y="1532"/>
                  </a:cubicBezTo>
                  <a:cubicBezTo>
                    <a:pt x="25790" y="1532"/>
                    <a:pt x="25979" y="1454"/>
                    <a:pt x="26124" y="1331"/>
                  </a:cubicBezTo>
                  <a:cubicBezTo>
                    <a:pt x="26659" y="826"/>
                    <a:pt x="26246" y="0"/>
                    <a:pt x="25615" y="0"/>
                  </a:cubicBezTo>
                  <a:close/>
                  <a:moveTo>
                    <a:pt x="21521" y="4074"/>
                  </a:moveTo>
                  <a:cubicBezTo>
                    <a:pt x="21427" y="4074"/>
                    <a:pt x="21327" y="4092"/>
                    <a:pt x="21225" y="4132"/>
                  </a:cubicBezTo>
                  <a:cubicBezTo>
                    <a:pt x="20433" y="4445"/>
                    <a:pt x="20656" y="5616"/>
                    <a:pt x="21504" y="5616"/>
                  </a:cubicBezTo>
                  <a:cubicBezTo>
                    <a:pt x="21705" y="5616"/>
                    <a:pt x="21895" y="5549"/>
                    <a:pt x="22029" y="5416"/>
                  </a:cubicBezTo>
                  <a:cubicBezTo>
                    <a:pt x="22573" y="4910"/>
                    <a:pt x="22160" y="4074"/>
                    <a:pt x="21521" y="4074"/>
                  </a:cubicBezTo>
                  <a:close/>
                  <a:moveTo>
                    <a:pt x="17436" y="8169"/>
                  </a:moveTo>
                  <a:cubicBezTo>
                    <a:pt x="17341" y="8169"/>
                    <a:pt x="17242" y="8187"/>
                    <a:pt x="17141" y="8228"/>
                  </a:cubicBezTo>
                  <a:cubicBezTo>
                    <a:pt x="16349" y="8540"/>
                    <a:pt x="16572" y="9712"/>
                    <a:pt x="17420" y="9712"/>
                  </a:cubicBezTo>
                  <a:cubicBezTo>
                    <a:pt x="17621" y="9712"/>
                    <a:pt x="17811" y="9634"/>
                    <a:pt x="17944" y="9500"/>
                  </a:cubicBezTo>
                  <a:cubicBezTo>
                    <a:pt x="18488" y="8995"/>
                    <a:pt x="18069" y="8169"/>
                    <a:pt x="17436" y="8169"/>
                  </a:cubicBezTo>
                  <a:close/>
                  <a:moveTo>
                    <a:pt x="13345" y="12254"/>
                  </a:moveTo>
                  <a:cubicBezTo>
                    <a:pt x="13242" y="12254"/>
                    <a:pt x="13134" y="12275"/>
                    <a:pt x="13023" y="12323"/>
                  </a:cubicBezTo>
                  <a:cubicBezTo>
                    <a:pt x="12264" y="12658"/>
                    <a:pt x="12499" y="13796"/>
                    <a:pt x="13336" y="13796"/>
                  </a:cubicBezTo>
                  <a:cubicBezTo>
                    <a:pt x="13548" y="13796"/>
                    <a:pt x="13749" y="13707"/>
                    <a:pt x="13894" y="13551"/>
                  </a:cubicBezTo>
                  <a:cubicBezTo>
                    <a:pt x="14381" y="13025"/>
                    <a:pt x="13960" y="12254"/>
                    <a:pt x="13345" y="12254"/>
                  </a:cubicBezTo>
                  <a:close/>
                  <a:moveTo>
                    <a:pt x="9257" y="16338"/>
                  </a:moveTo>
                  <a:cubicBezTo>
                    <a:pt x="9155" y="16338"/>
                    <a:pt x="9048" y="16360"/>
                    <a:pt x="8939" y="16408"/>
                  </a:cubicBezTo>
                  <a:cubicBezTo>
                    <a:pt x="8169" y="16742"/>
                    <a:pt x="8414" y="17881"/>
                    <a:pt x="9251" y="17881"/>
                  </a:cubicBezTo>
                  <a:cubicBezTo>
                    <a:pt x="9463" y="17881"/>
                    <a:pt x="9664" y="17791"/>
                    <a:pt x="9809" y="17635"/>
                  </a:cubicBezTo>
                  <a:cubicBezTo>
                    <a:pt x="10297" y="17109"/>
                    <a:pt x="9867" y="16338"/>
                    <a:pt x="9257" y="16338"/>
                  </a:cubicBezTo>
                  <a:close/>
                  <a:moveTo>
                    <a:pt x="5182" y="20433"/>
                  </a:moveTo>
                  <a:cubicBezTo>
                    <a:pt x="5088" y="20433"/>
                    <a:pt x="4989" y="20451"/>
                    <a:pt x="4888" y="20492"/>
                  </a:cubicBezTo>
                  <a:cubicBezTo>
                    <a:pt x="4096" y="20793"/>
                    <a:pt x="4319" y="21965"/>
                    <a:pt x="5167" y="21965"/>
                  </a:cubicBezTo>
                  <a:cubicBezTo>
                    <a:pt x="5357" y="21965"/>
                    <a:pt x="5546" y="21887"/>
                    <a:pt x="5691" y="21764"/>
                  </a:cubicBezTo>
                  <a:cubicBezTo>
                    <a:pt x="6225" y="21259"/>
                    <a:pt x="5813" y="20433"/>
                    <a:pt x="5182" y="20433"/>
                  </a:cubicBezTo>
                  <a:close/>
                  <a:moveTo>
                    <a:pt x="1088" y="24507"/>
                  </a:moveTo>
                  <a:cubicBezTo>
                    <a:pt x="994" y="24507"/>
                    <a:pt x="894" y="24525"/>
                    <a:pt x="792" y="24565"/>
                  </a:cubicBezTo>
                  <a:cubicBezTo>
                    <a:pt x="0" y="24878"/>
                    <a:pt x="223" y="26049"/>
                    <a:pt x="1071" y="26049"/>
                  </a:cubicBezTo>
                  <a:cubicBezTo>
                    <a:pt x="1272" y="26049"/>
                    <a:pt x="1462" y="25982"/>
                    <a:pt x="1596" y="25849"/>
                  </a:cubicBezTo>
                  <a:cubicBezTo>
                    <a:pt x="2140" y="25343"/>
                    <a:pt x="1727" y="24507"/>
                    <a:pt x="1088" y="24507"/>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15;p40">
              <a:extLst>
                <a:ext uri="{FF2B5EF4-FFF2-40B4-BE49-F238E27FC236}">
                  <a16:creationId xmlns:a16="http://schemas.microsoft.com/office/drawing/2014/main" id="{8854CB03-901E-5321-207C-BDCE237F1B6B}"/>
                </a:ext>
              </a:extLst>
            </p:cNvPr>
            <p:cNvSpPr/>
            <p:nvPr/>
          </p:nvSpPr>
          <p:spPr>
            <a:xfrm>
              <a:off x="-1581278" y="3795976"/>
              <a:ext cx="41122" cy="33647"/>
            </a:xfrm>
            <a:custGeom>
              <a:avLst/>
              <a:gdLst/>
              <a:ahLst/>
              <a:cxnLst/>
              <a:rect l="l" t="t" r="r" b="b"/>
              <a:pathLst>
                <a:path w="1876" h="1535" extrusionOk="0">
                  <a:moveTo>
                    <a:pt x="1027" y="1"/>
                  </a:moveTo>
                  <a:cubicBezTo>
                    <a:pt x="976" y="1"/>
                    <a:pt x="924" y="6"/>
                    <a:pt x="871" y="17"/>
                  </a:cubicBezTo>
                  <a:cubicBezTo>
                    <a:pt x="826" y="28"/>
                    <a:pt x="781" y="39"/>
                    <a:pt x="737" y="62"/>
                  </a:cubicBezTo>
                  <a:cubicBezTo>
                    <a:pt x="692" y="84"/>
                    <a:pt x="648" y="106"/>
                    <a:pt x="603" y="129"/>
                  </a:cubicBezTo>
                  <a:cubicBezTo>
                    <a:pt x="558" y="162"/>
                    <a:pt x="525" y="196"/>
                    <a:pt x="480" y="229"/>
                  </a:cubicBezTo>
                  <a:cubicBezTo>
                    <a:pt x="0" y="709"/>
                    <a:pt x="346" y="1535"/>
                    <a:pt x="1027" y="1535"/>
                  </a:cubicBezTo>
                  <a:cubicBezTo>
                    <a:pt x="1228" y="1535"/>
                    <a:pt x="1429" y="1457"/>
                    <a:pt x="1563" y="1312"/>
                  </a:cubicBezTo>
                  <a:cubicBezTo>
                    <a:pt x="1641" y="1245"/>
                    <a:pt x="1697" y="1155"/>
                    <a:pt x="1730" y="1066"/>
                  </a:cubicBezTo>
                  <a:cubicBezTo>
                    <a:pt x="1752" y="1010"/>
                    <a:pt x="1763" y="966"/>
                    <a:pt x="1775" y="921"/>
                  </a:cubicBezTo>
                  <a:cubicBezTo>
                    <a:pt x="1875" y="438"/>
                    <a:pt x="1495" y="1"/>
                    <a:pt x="10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16;p40">
              <a:extLst>
                <a:ext uri="{FF2B5EF4-FFF2-40B4-BE49-F238E27FC236}">
                  <a16:creationId xmlns:a16="http://schemas.microsoft.com/office/drawing/2014/main" id="{79C93EAD-9F9B-DDE6-8911-F999598497E2}"/>
                </a:ext>
              </a:extLst>
            </p:cNvPr>
            <p:cNvSpPr/>
            <p:nvPr/>
          </p:nvSpPr>
          <p:spPr>
            <a:xfrm>
              <a:off x="-1873362" y="2939014"/>
              <a:ext cx="480201" cy="479478"/>
            </a:xfrm>
            <a:custGeom>
              <a:avLst/>
              <a:gdLst/>
              <a:ahLst/>
              <a:cxnLst/>
              <a:rect l="l" t="t" r="r" b="b"/>
              <a:pathLst>
                <a:path w="21907" h="21874" extrusionOk="0">
                  <a:moveTo>
                    <a:pt x="21751" y="1"/>
                  </a:moveTo>
                  <a:cubicBezTo>
                    <a:pt x="21714" y="1"/>
                    <a:pt x="21678" y="15"/>
                    <a:pt x="21650" y="43"/>
                  </a:cubicBezTo>
                  <a:lnTo>
                    <a:pt x="57" y="21636"/>
                  </a:lnTo>
                  <a:cubicBezTo>
                    <a:pt x="1" y="21692"/>
                    <a:pt x="1" y="21781"/>
                    <a:pt x="57" y="21837"/>
                  </a:cubicBezTo>
                  <a:cubicBezTo>
                    <a:pt x="75" y="21855"/>
                    <a:pt x="101" y="21874"/>
                    <a:pt x="134" y="21874"/>
                  </a:cubicBezTo>
                  <a:cubicBezTo>
                    <a:pt x="141" y="21874"/>
                    <a:pt x="149" y="21873"/>
                    <a:pt x="157" y="21871"/>
                  </a:cubicBezTo>
                  <a:cubicBezTo>
                    <a:pt x="163" y="21873"/>
                    <a:pt x="169" y="21874"/>
                    <a:pt x="175" y="21874"/>
                  </a:cubicBezTo>
                  <a:cubicBezTo>
                    <a:pt x="202" y="21874"/>
                    <a:pt x="228" y="21855"/>
                    <a:pt x="246" y="21837"/>
                  </a:cubicBezTo>
                  <a:lnTo>
                    <a:pt x="21851" y="232"/>
                  </a:lnTo>
                  <a:cubicBezTo>
                    <a:pt x="21907" y="177"/>
                    <a:pt x="21907" y="99"/>
                    <a:pt x="21851" y="43"/>
                  </a:cubicBezTo>
                  <a:cubicBezTo>
                    <a:pt x="21823" y="15"/>
                    <a:pt x="21787" y="1"/>
                    <a:pt x="217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17;p40">
              <a:extLst>
                <a:ext uri="{FF2B5EF4-FFF2-40B4-BE49-F238E27FC236}">
                  <a16:creationId xmlns:a16="http://schemas.microsoft.com/office/drawing/2014/main" id="{34708D51-B929-B552-2BEC-327120B9FF80}"/>
                </a:ext>
              </a:extLst>
            </p:cNvPr>
            <p:cNvSpPr/>
            <p:nvPr/>
          </p:nvSpPr>
          <p:spPr>
            <a:xfrm>
              <a:off x="-414717" y="2120543"/>
              <a:ext cx="480201" cy="47989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18;p40">
              <a:extLst>
                <a:ext uri="{FF2B5EF4-FFF2-40B4-BE49-F238E27FC236}">
                  <a16:creationId xmlns:a16="http://schemas.microsoft.com/office/drawing/2014/main" id="{F25ABB5E-3CA6-BC48-1B19-E91050155A51}"/>
                </a:ext>
              </a:extLst>
            </p:cNvPr>
            <p:cNvSpPr/>
            <p:nvPr/>
          </p:nvSpPr>
          <p:spPr>
            <a:xfrm>
              <a:off x="-287757" y="2820734"/>
              <a:ext cx="217972" cy="209731"/>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19;p40">
              <a:extLst>
                <a:ext uri="{FF2B5EF4-FFF2-40B4-BE49-F238E27FC236}">
                  <a16:creationId xmlns:a16="http://schemas.microsoft.com/office/drawing/2014/main" id="{ADA5D830-599D-AAF0-3C15-6DF60ACC2B0C}"/>
                </a:ext>
              </a:extLst>
            </p:cNvPr>
            <p:cNvSpPr/>
            <p:nvPr/>
          </p:nvSpPr>
          <p:spPr>
            <a:xfrm>
              <a:off x="-221208" y="2878778"/>
              <a:ext cx="93204" cy="93467"/>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Picture 28">
            <a:extLst>
              <a:ext uri="{FF2B5EF4-FFF2-40B4-BE49-F238E27FC236}">
                <a16:creationId xmlns:a16="http://schemas.microsoft.com/office/drawing/2014/main" id="{2800C262-C86A-FDD0-A022-255D2716479D}"/>
              </a:ext>
            </a:extLst>
          </p:cNvPr>
          <p:cNvPicPr>
            <a:picLocks noChangeAspect="1"/>
          </p:cNvPicPr>
          <p:nvPr/>
        </p:nvPicPr>
        <p:blipFill>
          <a:blip r:embed="rId4"/>
          <a:stretch>
            <a:fillRect/>
          </a:stretch>
        </p:blipFill>
        <p:spPr>
          <a:xfrm>
            <a:off x="271657" y="146288"/>
            <a:ext cx="1932599" cy="451143"/>
          </a:xfrm>
          <a:prstGeom prst="rect">
            <a:avLst/>
          </a:prstGeom>
        </p:spPr>
      </p:pic>
      <p:sp>
        <p:nvSpPr>
          <p:cNvPr id="30" name="TextBox 29">
            <a:extLst>
              <a:ext uri="{FF2B5EF4-FFF2-40B4-BE49-F238E27FC236}">
                <a16:creationId xmlns:a16="http://schemas.microsoft.com/office/drawing/2014/main" id="{8BA2B3B4-8D27-C461-9975-5B71042A0644}"/>
              </a:ext>
            </a:extLst>
          </p:cNvPr>
          <p:cNvSpPr txBox="1"/>
          <p:nvPr/>
        </p:nvSpPr>
        <p:spPr>
          <a:xfrm>
            <a:off x="-23809" y="4037428"/>
            <a:ext cx="1564221" cy="1488890"/>
          </a:xfrm>
          <a:prstGeom prst="rect">
            <a:avLst/>
          </a:prstGeom>
          <a:solidFill>
            <a:schemeClr val="bg2"/>
          </a:solidFill>
        </p:spPr>
        <p:txBody>
          <a:bodyPr wrap="square" rtlCol="0">
            <a:spAutoFit/>
          </a:bodyPr>
          <a:lstStyle/>
          <a:p>
            <a:endParaRPr lang="fr-FR" dirty="0"/>
          </a:p>
        </p:txBody>
      </p:sp>
      <p:sp>
        <p:nvSpPr>
          <p:cNvPr id="33" name="Google Shape;1373;p40">
            <a:extLst>
              <a:ext uri="{FF2B5EF4-FFF2-40B4-BE49-F238E27FC236}">
                <a16:creationId xmlns:a16="http://schemas.microsoft.com/office/drawing/2014/main" id="{554ECCCC-210B-C36F-4A87-9C9EA9290BF1}"/>
              </a:ext>
            </a:extLst>
          </p:cNvPr>
          <p:cNvSpPr txBox="1">
            <a:spLocks/>
          </p:cNvSpPr>
          <p:nvPr/>
        </p:nvSpPr>
        <p:spPr>
          <a:xfrm>
            <a:off x="7291026" y="117371"/>
            <a:ext cx="2633166" cy="580775"/>
          </a:xfrm>
          <a:prstGeom prst="rect">
            <a:avLst/>
          </a:prstGeom>
          <a:noFill/>
          <a:ln>
            <a:noFill/>
          </a:ln>
        </p:spPr>
        <p:txBody>
          <a:bodyPr spcFirstLastPara="1" wrap="square" lIns="91425" tIns="0"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Montserrat"/>
              <a:buNone/>
              <a:defRPr sz="9000" b="1"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4800"/>
              <a:buFont typeface="Montserrat Black"/>
              <a:buNone/>
              <a:defRPr sz="4800" b="0" i="0" u="none" strike="noStrike" cap="none">
                <a:solidFill>
                  <a:schemeClr val="lt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lt1"/>
              </a:buClr>
              <a:buSzPts val="4800"/>
              <a:buFont typeface="Montserrat Black"/>
              <a:buNone/>
              <a:defRPr sz="4800" b="0" i="0" u="none" strike="noStrike" cap="none">
                <a:solidFill>
                  <a:schemeClr val="lt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lt1"/>
              </a:buClr>
              <a:buSzPts val="4800"/>
              <a:buFont typeface="Montserrat Black"/>
              <a:buNone/>
              <a:defRPr sz="4800" b="0" i="0" u="none" strike="noStrike" cap="none">
                <a:solidFill>
                  <a:schemeClr val="lt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lt1"/>
              </a:buClr>
              <a:buSzPts val="4800"/>
              <a:buFont typeface="Montserrat Black"/>
              <a:buNone/>
              <a:defRPr sz="4800" b="0" i="0" u="none" strike="noStrike" cap="none">
                <a:solidFill>
                  <a:schemeClr val="lt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lt1"/>
              </a:buClr>
              <a:buSzPts val="4800"/>
              <a:buFont typeface="Montserrat Black"/>
              <a:buNone/>
              <a:defRPr sz="4800" b="0" i="0" u="none" strike="noStrike" cap="none">
                <a:solidFill>
                  <a:schemeClr val="lt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lt1"/>
              </a:buClr>
              <a:buSzPts val="4800"/>
              <a:buFont typeface="Montserrat Black"/>
              <a:buNone/>
              <a:defRPr sz="4800" b="0" i="0" u="none" strike="noStrike" cap="none">
                <a:solidFill>
                  <a:schemeClr val="lt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lt1"/>
              </a:buClr>
              <a:buSzPts val="4800"/>
              <a:buFont typeface="Montserrat Black"/>
              <a:buNone/>
              <a:defRPr sz="4800" b="0" i="0" u="none" strike="noStrike" cap="none">
                <a:solidFill>
                  <a:schemeClr val="lt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lt1"/>
              </a:buClr>
              <a:buSzPts val="4800"/>
              <a:buFont typeface="Montserrat Black"/>
              <a:buNone/>
              <a:defRPr sz="4800" b="0" i="0" u="none" strike="noStrike" cap="none">
                <a:solidFill>
                  <a:schemeClr val="lt1"/>
                </a:solidFill>
                <a:latin typeface="Montserrat Black"/>
                <a:ea typeface="Montserrat Black"/>
                <a:cs typeface="Montserrat Black"/>
                <a:sym typeface="Montserrat Black"/>
              </a:defRPr>
            </a:lvl9pPr>
          </a:lstStyle>
          <a:p>
            <a:r>
              <a:rPr lang="fr-FR" sz="2000" dirty="0">
                <a:solidFill>
                  <a:schemeClr val="tx1">
                    <a:lumMod val="25000"/>
                  </a:schemeClr>
                </a:solidFill>
                <a:sym typeface="Montserrat Medium"/>
              </a:rPr>
              <a:t>Conceptual</a:t>
            </a:r>
          </a:p>
          <a:p>
            <a:r>
              <a:rPr lang="fr-FR" sz="2000" dirty="0">
                <a:solidFill>
                  <a:schemeClr val="tx1">
                    <a:lumMod val="25000"/>
                  </a:schemeClr>
                </a:solidFill>
                <a:sym typeface="Montserrat Medium"/>
              </a:rPr>
              <a:t>Diagrams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40"/>
          <p:cNvSpPr txBox="1">
            <a:spLocks noGrp="1"/>
          </p:cNvSpPr>
          <p:nvPr>
            <p:ph type="title"/>
          </p:nvPr>
        </p:nvSpPr>
        <p:spPr>
          <a:xfrm>
            <a:off x="7291026" y="117371"/>
            <a:ext cx="2633166" cy="580775"/>
          </a:xfrm>
          <a:prstGeom prst="rect">
            <a:avLst/>
          </a:prstGeom>
        </p:spPr>
        <p:txBody>
          <a:bodyPr spcFirstLastPara="1" wrap="square" lIns="91425" tIns="0" rIns="91425" bIns="0" anchor="ctr" anchorCtr="0">
            <a:noAutofit/>
          </a:bodyPr>
          <a:lstStyle/>
          <a:p>
            <a:pPr marL="0" lvl="0" indent="0" algn="l" rtl="0">
              <a:spcBef>
                <a:spcPts val="0"/>
              </a:spcBef>
              <a:spcAft>
                <a:spcPts val="0"/>
              </a:spcAft>
              <a:buNone/>
            </a:pPr>
            <a:r>
              <a:rPr lang="fr-FR" sz="2000" dirty="0">
                <a:solidFill>
                  <a:schemeClr val="tx1">
                    <a:lumMod val="25000"/>
                  </a:schemeClr>
                </a:solidFill>
                <a:sym typeface="Montserrat Medium"/>
              </a:rPr>
              <a:t>Conceptual</a:t>
            </a:r>
            <a:br>
              <a:rPr lang="fr-FR" sz="2000" dirty="0">
                <a:solidFill>
                  <a:schemeClr val="tx1">
                    <a:lumMod val="25000"/>
                  </a:schemeClr>
                </a:solidFill>
                <a:sym typeface="Montserrat Medium"/>
              </a:rPr>
            </a:br>
            <a:r>
              <a:rPr lang="fr-FR" sz="2000" dirty="0">
                <a:solidFill>
                  <a:schemeClr val="tx1">
                    <a:lumMod val="25000"/>
                  </a:schemeClr>
                </a:solidFill>
                <a:sym typeface="Montserrat Medium"/>
              </a:rPr>
              <a:t>Diagrams</a:t>
            </a:r>
            <a:endParaRPr sz="2000" dirty="0">
              <a:solidFill>
                <a:schemeClr val="tx1">
                  <a:lumMod val="25000"/>
                </a:schemeClr>
              </a:solidFill>
              <a:sym typeface="Montserrat Medium"/>
            </a:endParaRPr>
          </a:p>
        </p:txBody>
      </p:sp>
      <p:sp>
        <p:nvSpPr>
          <p:cNvPr id="4" name="TextBox 3">
            <a:extLst>
              <a:ext uri="{FF2B5EF4-FFF2-40B4-BE49-F238E27FC236}">
                <a16:creationId xmlns:a16="http://schemas.microsoft.com/office/drawing/2014/main" id="{492BC628-0B5F-F650-D6C5-B9FC06C583A7}"/>
              </a:ext>
            </a:extLst>
          </p:cNvPr>
          <p:cNvSpPr txBox="1"/>
          <p:nvPr/>
        </p:nvSpPr>
        <p:spPr>
          <a:xfrm>
            <a:off x="7730033" y="2680211"/>
            <a:ext cx="1405743" cy="1919924"/>
          </a:xfrm>
          <a:prstGeom prst="rect">
            <a:avLst/>
          </a:prstGeom>
          <a:solidFill>
            <a:schemeClr val="tx1"/>
          </a:solidFill>
        </p:spPr>
        <p:txBody>
          <a:bodyPr wrap="square" rtlCol="0">
            <a:spAutoFit/>
          </a:bodyPr>
          <a:lstStyle/>
          <a:p>
            <a:endParaRPr lang="fr-FR" dirty="0"/>
          </a:p>
        </p:txBody>
      </p:sp>
      <p:sp>
        <p:nvSpPr>
          <p:cNvPr id="6" name="TextBox 5">
            <a:extLst>
              <a:ext uri="{FF2B5EF4-FFF2-40B4-BE49-F238E27FC236}">
                <a16:creationId xmlns:a16="http://schemas.microsoft.com/office/drawing/2014/main" id="{4536EDBF-AED0-7248-04D4-4F8E08E45997}"/>
              </a:ext>
            </a:extLst>
          </p:cNvPr>
          <p:cNvSpPr txBox="1"/>
          <p:nvPr/>
        </p:nvSpPr>
        <p:spPr>
          <a:xfrm>
            <a:off x="5969943" y="3978863"/>
            <a:ext cx="960782" cy="1164637"/>
          </a:xfrm>
          <a:prstGeom prst="rect">
            <a:avLst/>
          </a:prstGeom>
          <a:solidFill>
            <a:schemeClr val="tx1"/>
          </a:solidFill>
        </p:spPr>
        <p:txBody>
          <a:bodyPr wrap="square" rtlCol="0">
            <a:spAutoFit/>
          </a:bodyPr>
          <a:lstStyle/>
          <a:p>
            <a:endParaRPr lang="fr-FR" dirty="0"/>
          </a:p>
        </p:txBody>
      </p:sp>
      <p:sp>
        <p:nvSpPr>
          <p:cNvPr id="7" name="TextBox 6">
            <a:extLst>
              <a:ext uri="{FF2B5EF4-FFF2-40B4-BE49-F238E27FC236}">
                <a16:creationId xmlns:a16="http://schemas.microsoft.com/office/drawing/2014/main" id="{3CC6A061-EF6A-6113-2954-444200D59073}"/>
              </a:ext>
            </a:extLst>
          </p:cNvPr>
          <p:cNvSpPr txBox="1"/>
          <p:nvPr/>
        </p:nvSpPr>
        <p:spPr>
          <a:xfrm rot="16200000">
            <a:off x="1196496" y="-1142000"/>
            <a:ext cx="1976511" cy="4333169"/>
          </a:xfrm>
          <a:prstGeom prst="rect">
            <a:avLst/>
          </a:prstGeom>
          <a:solidFill>
            <a:schemeClr val="tx1"/>
          </a:solidFill>
        </p:spPr>
        <p:txBody>
          <a:bodyPr wrap="square" rtlCol="0">
            <a:spAutoFit/>
          </a:bodyPr>
          <a:lstStyle/>
          <a:p>
            <a:endParaRPr lang="fr-FR" dirty="0"/>
          </a:p>
        </p:txBody>
      </p:sp>
      <p:pic>
        <p:nvPicPr>
          <p:cNvPr id="3" name="Graphic 2">
            <a:extLst>
              <a:ext uri="{FF2B5EF4-FFF2-40B4-BE49-F238E27FC236}">
                <a16:creationId xmlns:a16="http://schemas.microsoft.com/office/drawing/2014/main" id="{4CAE1AE3-1D04-2749-8E2A-3F9D6347A7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655" y="1409975"/>
            <a:ext cx="268018" cy="268018"/>
          </a:xfrm>
          <a:prstGeom prst="rect">
            <a:avLst/>
          </a:prstGeom>
        </p:spPr>
      </p:pic>
      <p:pic>
        <p:nvPicPr>
          <p:cNvPr id="8" name="Graphic 7">
            <a:extLst>
              <a:ext uri="{FF2B5EF4-FFF2-40B4-BE49-F238E27FC236}">
                <a16:creationId xmlns:a16="http://schemas.microsoft.com/office/drawing/2014/main" id="{6AF4A9C4-1FCA-A8EF-2DB2-931BD86AC4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9673" y="1307497"/>
            <a:ext cx="1213962" cy="472972"/>
          </a:xfrm>
          <a:prstGeom prst="rect">
            <a:avLst/>
          </a:prstGeom>
        </p:spPr>
      </p:pic>
      <p:pic>
        <p:nvPicPr>
          <p:cNvPr id="19" name="Graphic 18">
            <a:extLst>
              <a:ext uri="{FF2B5EF4-FFF2-40B4-BE49-F238E27FC236}">
                <a16:creationId xmlns:a16="http://schemas.microsoft.com/office/drawing/2014/main" id="{CCC5F38F-ACE4-79B1-0248-134849029C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69922" y="1307497"/>
            <a:ext cx="1308556" cy="472972"/>
          </a:xfrm>
          <a:prstGeom prst="rect">
            <a:avLst/>
          </a:prstGeom>
        </p:spPr>
      </p:pic>
      <p:pic>
        <p:nvPicPr>
          <p:cNvPr id="21" name="Graphic 20">
            <a:extLst>
              <a:ext uri="{FF2B5EF4-FFF2-40B4-BE49-F238E27FC236}">
                <a16:creationId xmlns:a16="http://schemas.microsoft.com/office/drawing/2014/main" id="{921F46A6-E579-9F2F-EC9D-8756EC8B81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78479" y="1326416"/>
            <a:ext cx="1024773" cy="472972"/>
          </a:xfrm>
          <a:prstGeom prst="rect">
            <a:avLst/>
          </a:prstGeom>
        </p:spPr>
      </p:pic>
      <p:pic>
        <p:nvPicPr>
          <p:cNvPr id="23" name="Graphic 22">
            <a:extLst>
              <a:ext uri="{FF2B5EF4-FFF2-40B4-BE49-F238E27FC236}">
                <a16:creationId xmlns:a16="http://schemas.microsoft.com/office/drawing/2014/main" id="{D2EE6454-991B-D5DD-96A3-6125394AE4D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03251" y="1326416"/>
            <a:ext cx="1418916" cy="472972"/>
          </a:xfrm>
          <a:prstGeom prst="rect">
            <a:avLst/>
          </a:prstGeom>
        </p:spPr>
      </p:pic>
      <p:pic>
        <p:nvPicPr>
          <p:cNvPr id="25" name="Graphic 24">
            <a:extLst>
              <a:ext uri="{FF2B5EF4-FFF2-40B4-BE49-F238E27FC236}">
                <a16:creationId xmlns:a16="http://schemas.microsoft.com/office/drawing/2014/main" id="{9D5E7908-17ED-44FC-E62A-AC7028A30D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22168" y="1326416"/>
            <a:ext cx="1308556" cy="472972"/>
          </a:xfrm>
          <a:prstGeom prst="rect">
            <a:avLst/>
          </a:prstGeom>
        </p:spPr>
      </p:pic>
      <p:pic>
        <p:nvPicPr>
          <p:cNvPr id="27" name="Graphic 26">
            <a:extLst>
              <a:ext uri="{FF2B5EF4-FFF2-40B4-BE49-F238E27FC236}">
                <a16:creationId xmlns:a16="http://schemas.microsoft.com/office/drawing/2014/main" id="{87E9C56C-B617-3AC5-08B9-CFDC87E07AF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30724" y="1326416"/>
            <a:ext cx="1198196" cy="472972"/>
          </a:xfrm>
          <a:prstGeom prst="rect">
            <a:avLst/>
          </a:prstGeom>
        </p:spPr>
      </p:pic>
      <p:pic>
        <p:nvPicPr>
          <p:cNvPr id="30" name="Graphic 29">
            <a:extLst>
              <a:ext uri="{FF2B5EF4-FFF2-40B4-BE49-F238E27FC236}">
                <a16:creationId xmlns:a16="http://schemas.microsoft.com/office/drawing/2014/main" id="{8276E52F-45D2-0F8B-63BF-153E0C39E1A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25923" y="1780469"/>
            <a:ext cx="2443689" cy="394143"/>
          </a:xfrm>
          <a:prstGeom prst="rect">
            <a:avLst/>
          </a:prstGeom>
        </p:spPr>
      </p:pic>
      <p:pic>
        <p:nvPicPr>
          <p:cNvPr id="34" name="Graphic 33">
            <a:extLst>
              <a:ext uri="{FF2B5EF4-FFF2-40B4-BE49-F238E27FC236}">
                <a16:creationId xmlns:a16="http://schemas.microsoft.com/office/drawing/2014/main" id="{F042F058-9A56-00DE-F0E0-2F33B022D22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434488" y="1799388"/>
            <a:ext cx="441441" cy="520269"/>
          </a:xfrm>
          <a:prstGeom prst="rect">
            <a:avLst/>
          </a:prstGeom>
        </p:spPr>
      </p:pic>
      <p:pic>
        <p:nvPicPr>
          <p:cNvPr id="36" name="Graphic 35">
            <a:extLst>
              <a:ext uri="{FF2B5EF4-FFF2-40B4-BE49-F238E27FC236}">
                <a16:creationId xmlns:a16="http://schemas.microsoft.com/office/drawing/2014/main" id="{B9ACFB40-0EE5-40A4-3094-569749548DA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863698" y="1512026"/>
            <a:ext cx="898647" cy="693692"/>
          </a:xfrm>
          <a:prstGeom prst="rect">
            <a:avLst/>
          </a:prstGeom>
        </p:spPr>
      </p:pic>
      <p:pic>
        <p:nvPicPr>
          <p:cNvPr id="40" name="Graphic 39">
            <a:extLst>
              <a:ext uri="{FF2B5EF4-FFF2-40B4-BE49-F238E27FC236}">
                <a16:creationId xmlns:a16="http://schemas.microsoft.com/office/drawing/2014/main" id="{C58725FE-6420-741C-2AFF-01CEA91D3BF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093615" y="2272360"/>
            <a:ext cx="1198196" cy="804053"/>
          </a:xfrm>
          <a:prstGeom prst="rect">
            <a:avLst/>
          </a:prstGeom>
        </p:spPr>
      </p:pic>
      <p:pic>
        <p:nvPicPr>
          <p:cNvPr id="42" name="Graphic 41">
            <a:extLst>
              <a:ext uri="{FF2B5EF4-FFF2-40B4-BE49-F238E27FC236}">
                <a16:creationId xmlns:a16="http://schemas.microsoft.com/office/drawing/2014/main" id="{DA20889E-1590-7B35-8CEF-62DEB509E96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279980" y="2718045"/>
            <a:ext cx="835584" cy="236486"/>
          </a:xfrm>
          <a:prstGeom prst="rect">
            <a:avLst/>
          </a:prstGeom>
        </p:spPr>
      </p:pic>
      <p:pic>
        <p:nvPicPr>
          <p:cNvPr id="44" name="Graphic 43">
            <a:extLst>
              <a:ext uri="{FF2B5EF4-FFF2-40B4-BE49-F238E27FC236}">
                <a16:creationId xmlns:a16="http://schemas.microsoft.com/office/drawing/2014/main" id="{F795FD9C-0C89-53F8-967F-2CAE31BD35A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236622" y="2597659"/>
            <a:ext cx="2065312" cy="488738"/>
          </a:xfrm>
          <a:prstGeom prst="rect">
            <a:avLst/>
          </a:prstGeom>
        </p:spPr>
      </p:pic>
      <p:pic>
        <p:nvPicPr>
          <p:cNvPr id="46" name="Graphic 45">
            <a:extLst>
              <a:ext uri="{FF2B5EF4-FFF2-40B4-BE49-F238E27FC236}">
                <a16:creationId xmlns:a16="http://schemas.microsoft.com/office/drawing/2014/main" id="{5E61B8A0-C6BE-2719-EF5C-E43C61CCC82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073501" y="2954531"/>
            <a:ext cx="914413" cy="804053"/>
          </a:xfrm>
          <a:prstGeom prst="rect">
            <a:avLst/>
          </a:prstGeom>
        </p:spPr>
      </p:pic>
      <p:pic>
        <p:nvPicPr>
          <p:cNvPr id="48" name="Graphic 47">
            <a:extLst>
              <a:ext uri="{FF2B5EF4-FFF2-40B4-BE49-F238E27FC236}">
                <a16:creationId xmlns:a16="http://schemas.microsoft.com/office/drawing/2014/main" id="{B00363E0-B28B-6981-BCC8-AED214F7641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400981" y="3411736"/>
            <a:ext cx="662161" cy="236486"/>
          </a:xfrm>
          <a:prstGeom prst="rect">
            <a:avLst/>
          </a:prstGeom>
        </p:spPr>
      </p:pic>
      <p:pic>
        <p:nvPicPr>
          <p:cNvPr id="52" name="Graphic 51">
            <a:extLst>
              <a:ext uri="{FF2B5EF4-FFF2-40B4-BE49-F238E27FC236}">
                <a16:creationId xmlns:a16="http://schemas.microsoft.com/office/drawing/2014/main" id="{96F72DD2-5F74-5FC5-1E8D-EFBC0F710F0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873891" y="3643653"/>
            <a:ext cx="1765763" cy="740990"/>
          </a:xfrm>
          <a:prstGeom prst="rect">
            <a:avLst/>
          </a:prstGeom>
        </p:spPr>
      </p:pic>
      <p:pic>
        <p:nvPicPr>
          <p:cNvPr id="56" name="Graphic 55">
            <a:extLst>
              <a:ext uri="{FF2B5EF4-FFF2-40B4-BE49-F238E27FC236}">
                <a16:creationId xmlns:a16="http://schemas.microsoft.com/office/drawing/2014/main" id="{48A7BF11-D05F-23E2-6DBF-5DCD2102D69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955199" y="3911671"/>
            <a:ext cx="914413" cy="472972"/>
          </a:xfrm>
          <a:prstGeom prst="rect">
            <a:avLst/>
          </a:prstGeom>
        </p:spPr>
      </p:pic>
      <p:pic>
        <p:nvPicPr>
          <p:cNvPr id="58" name="Graphic 57">
            <a:extLst>
              <a:ext uri="{FF2B5EF4-FFF2-40B4-BE49-F238E27FC236}">
                <a16:creationId xmlns:a16="http://schemas.microsoft.com/office/drawing/2014/main" id="{55B740B4-A72A-74B7-36B6-6BE3CEFAB4A3}"/>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317765" y="3512739"/>
            <a:ext cx="2109292" cy="409909"/>
          </a:xfrm>
          <a:prstGeom prst="rect">
            <a:avLst/>
          </a:prstGeom>
        </p:spPr>
      </p:pic>
      <p:pic>
        <p:nvPicPr>
          <p:cNvPr id="60" name="Graphic 59">
            <a:extLst>
              <a:ext uri="{FF2B5EF4-FFF2-40B4-BE49-F238E27FC236}">
                <a16:creationId xmlns:a16="http://schemas.microsoft.com/office/drawing/2014/main" id="{BEDDC5D1-07DD-EA8B-1AB0-06438D64AAB9}"/>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032455" y="3276253"/>
            <a:ext cx="1939186" cy="882881"/>
          </a:xfrm>
          <a:prstGeom prst="rect">
            <a:avLst/>
          </a:prstGeom>
        </p:spPr>
      </p:pic>
      <p:pic>
        <p:nvPicPr>
          <p:cNvPr id="1347" name="Graphic 1346">
            <a:extLst>
              <a:ext uri="{FF2B5EF4-FFF2-40B4-BE49-F238E27FC236}">
                <a16:creationId xmlns:a16="http://schemas.microsoft.com/office/drawing/2014/main" id="{069D6D57-FBE5-E8C1-CA2F-ACB426B98EDB}"/>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381655" y="2668079"/>
            <a:ext cx="1702700" cy="346846"/>
          </a:xfrm>
          <a:prstGeom prst="rect">
            <a:avLst/>
          </a:prstGeom>
        </p:spPr>
      </p:pic>
      <p:sp>
        <p:nvSpPr>
          <p:cNvPr id="1351" name="TextBox 1350">
            <a:extLst>
              <a:ext uri="{FF2B5EF4-FFF2-40B4-BE49-F238E27FC236}">
                <a16:creationId xmlns:a16="http://schemas.microsoft.com/office/drawing/2014/main" id="{9D5A2DCA-7B71-3DFA-E0A8-4298C3760D8C}"/>
              </a:ext>
            </a:extLst>
          </p:cNvPr>
          <p:cNvSpPr txBox="1"/>
          <p:nvPr/>
        </p:nvSpPr>
        <p:spPr>
          <a:xfrm flipH="1">
            <a:off x="733374" y="231533"/>
            <a:ext cx="1500212" cy="307777"/>
          </a:xfrm>
          <a:prstGeom prst="rect">
            <a:avLst/>
          </a:prstGeom>
          <a:noFill/>
        </p:spPr>
        <p:txBody>
          <a:bodyPr wrap="square" rtlCol="0">
            <a:spAutoFit/>
          </a:bodyPr>
          <a:lstStyle/>
          <a:p>
            <a:r>
              <a:rPr lang="fr-FR" dirty="0">
                <a:latin typeface="Bahnschrift" panose="020B0502040204020203" pitchFamily="34" charset="0"/>
              </a:rPr>
              <a:t>Leo</a:t>
            </a:r>
            <a:r>
              <a:rPr lang="fr-FR" dirty="0">
                <a:solidFill>
                  <a:srgbClr val="FFAE0D"/>
                </a:solidFill>
                <a:latin typeface="Bahnschrift" panose="020B0502040204020203" pitchFamily="34" charset="0"/>
              </a:rPr>
              <a:t>K</a:t>
            </a:r>
            <a:r>
              <a:rPr lang="fr-FR" dirty="0">
                <a:latin typeface="Bahnschrift" panose="020B0502040204020203" pitchFamily="34" charset="0"/>
              </a:rPr>
              <a:t>ai</a:t>
            </a:r>
          </a:p>
        </p:txBody>
      </p:sp>
      <p:pic>
        <p:nvPicPr>
          <p:cNvPr id="1350" name="Picture 1349" descr="A cat with a computer&#10;&#10;Description automatically generated with medium confidence">
            <a:extLst>
              <a:ext uri="{FF2B5EF4-FFF2-40B4-BE49-F238E27FC236}">
                <a16:creationId xmlns:a16="http://schemas.microsoft.com/office/drawing/2014/main" id="{0F0463DB-4EFA-28A3-3EDA-273EBEED7740}"/>
              </a:ext>
            </a:extLst>
          </p:cNvPr>
          <p:cNvPicPr>
            <a:picLocks noChangeAspect="1"/>
          </p:cNvPicPr>
          <p:nvPr/>
        </p:nvPicPr>
        <p:blipFill>
          <a:blip r:embed="rId43"/>
          <a:stretch>
            <a:fillRect/>
          </a:stretch>
        </p:blipFill>
        <p:spPr>
          <a:xfrm>
            <a:off x="297953" y="143308"/>
            <a:ext cx="435421" cy="455303"/>
          </a:xfrm>
          <a:prstGeom prst="rect">
            <a:avLst/>
          </a:prstGeom>
        </p:spPr>
      </p:pic>
      <p:sp>
        <p:nvSpPr>
          <p:cNvPr id="1356" name="TextBox 1355">
            <a:extLst>
              <a:ext uri="{FF2B5EF4-FFF2-40B4-BE49-F238E27FC236}">
                <a16:creationId xmlns:a16="http://schemas.microsoft.com/office/drawing/2014/main" id="{11924386-D182-13A7-CBDF-33927D6227E2}"/>
              </a:ext>
            </a:extLst>
          </p:cNvPr>
          <p:cNvSpPr txBox="1"/>
          <p:nvPr/>
        </p:nvSpPr>
        <p:spPr>
          <a:xfrm>
            <a:off x="3445164" y="295450"/>
            <a:ext cx="2902527" cy="276999"/>
          </a:xfrm>
          <a:prstGeom prst="rect">
            <a:avLst/>
          </a:prstGeom>
          <a:noFill/>
        </p:spPr>
        <p:txBody>
          <a:bodyPr wrap="square" rtlCol="0">
            <a:spAutoFit/>
          </a:bodyPr>
          <a:lstStyle/>
          <a:p>
            <a:r>
              <a:rPr lang="fr-FR" sz="1200" dirty="0">
                <a:latin typeface="Arial Nova Light" panose="020B0604020202020204" pitchFamily="34" charset="0"/>
              </a:rPr>
              <a:t>LeoKai  Activity Diagram</a:t>
            </a:r>
          </a:p>
        </p:txBody>
      </p:sp>
      <p:pic>
        <p:nvPicPr>
          <p:cNvPr id="1358" name="Graphic 1357">
            <a:extLst>
              <a:ext uri="{FF2B5EF4-FFF2-40B4-BE49-F238E27FC236}">
                <a16:creationId xmlns:a16="http://schemas.microsoft.com/office/drawing/2014/main" id="{8CA5745A-CAFB-48A2-CFBF-94A2823FFFB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046995" y="2597585"/>
            <a:ext cx="2191436" cy="472972"/>
          </a:xfrm>
          <a:prstGeom prst="rect">
            <a:avLst/>
          </a:prstGeom>
        </p:spPr>
      </p:pic>
      <p:cxnSp>
        <p:nvCxnSpPr>
          <p:cNvPr id="1364" name="Straight Connector 1363">
            <a:extLst>
              <a:ext uri="{FF2B5EF4-FFF2-40B4-BE49-F238E27FC236}">
                <a16:creationId xmlns:a16="http://schemas.microsoft.com/office/drawing/2014/main" id="{6F85C043-7E01-E2F2-D16F-3524AE43C3AC}"/>
              </a:ext>
            </a:extLst>
          </p:cNvPr>
          <p:cNvCxnSpPr>
            <a:cxnSpLocks/>
          </p:cNvCxnSpPr>
          <p:nvPr/>
        </p:nvCxnSpPr>
        <p:spPr>
          <a:xfrm flipV="1">
            <a:off x="1488680" y="2841502"/>
            <a:ext cx="0" cy="44218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2" name="Connector: Elbow 1381">
            <a:extLst>
              <a:ext uri="{FF2B5EF4-FFF2-40B4-BE49-F238E27FC236}">
                <a16:creationId xmlns:a16="http://schemas.microsoft.com/office/drawing/2014/main" id="{04FCC1CA-A907-27CF-A6D1-2AA3437D18C7}"/>
              </a:ext>
            </a:extLst>
          </p:cNvPr>
          <p:cNvCxnSpPr>
            <a:cxnSpLocks/>
          </p:cNvCxnSpPr>
          <p:nvPr/>
        </p:nvCxnSpPr>
        <p:spPr>
          <a:xfrm>
            <a:off x="1784011" y="3280123"/>
            <a:ext cx="3838156" cy="135203"/>
          </a:xfrm>
          <a:prstGeom prst="bentConnector3">
            <a:avLst>
              <a:gd name="adj1" fmla="val 10003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9" name="Connector: Elbow 1388">
            <a:extLst>
              <a:ext uri="{FF2B5EF4-FFF2-40B4-BE49-F238E27FC236}">
                <a16:creationId xmlns:a16="http://schemas.microsoft.com/office/drawing/2014/main" id="{002F6B6B-CF1F-104B-25A6-0D20F44199B2}"/>
              </a:ext>
            </a:extLst>
          </p:cNvPr>
          <p:cNvCxnSpPr>
            <a:cxnSpLocks/>
          </p:cNvCxnSpPr>
          <p:nvPr/>
        </p:nvCxnSpPr>
        <p:spPr>
          <a:xfrm rot="16200000" flipH="1">
            <a:off x="3741094" y="1533130"/>
            <a:ext cx="74" cy="2126565"/>
          </a:xfrm>
          <a:prstGeom prst="bentConnector3">
            <a:avLst>
              <a:gd name="adj1" fmla="val -30891891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92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58"/>
                                        </p:tgtEl>
                                        <p:attrNameLst>
                                          <p:attrName>style.visibility</p:attrName>
                                        </p:attrNameLst>
                                      </p:cBhvr>
                                      <p:to>
                                        <p:strVal val="visible"/>
                                      </p:to>
                                    </p:set>
                                    <p:animEffect transition="in" filter="fade">
                                      <p:cBhvr>
                                        <p:cTn id="70" dur="500"/>
                                        <p:tgtEl>
                                          <p:spTgt spid="1358"/>
                                        </p:tgtEl>
                                      </p:cBhvr>
                                    </p:animEffect>
                                  </p:childTnLst>
                                </p:cTn>
                              </p:par>
                              <p:par>
                                <p:cTn id="71" presetID="10"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2"/>
                                        </p:tgtEl>
                                        <p:attrNameLst>
                                          <p:attrName>style.visibility</p:attrName>
                                        </p:attrNameLst>
                                      </p:cBhvr>
                                      <p:to>
                                        <p:strVal val="visible"/>
                                      </p:to>
                                    </p:set>
                                    <p:animEffect transition="in" filter="fade">
                                      <p:cBhvr>
                                        <p:cTn id="78" dur="500"/>
                                        <p:tgtEl>
                                          <p:spTgt spid="5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5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382"/>
                                        </p:tgtEl>
                                        <p:attrNameLst>
                                          <p:attrName>style.visibility</p:attrName>
                                        </p:attrNameLst>
                                      </p:cBhvr>
                                      <p:to>
                                        <p:strVal val="visible"/>
                                      </p:to>
                                    </p:set>
                                    <p:animEffect transition="in" filter="fade">
                                      <p:cBhvr>
                                        <p:cTn id="97" dur="500"/>
                                        <p:tgtEl>
                                          <p:spTgt spid="1382"/>
                                        </p:tgtEl>
                                      </p:cBhvr>
                                    </p:animEffect>
                                  </p:childTnLst>
                                </p:cTn>
                              </p:par>
                              <p:par>
                                <p:cTn id="98" presetID="10" presetClass="entr" presetSubtype="0" fill="hold" nodeType="withEffect">
                                  <p:stCondLst>
                                    <p:cond delay="0"/>
                                  </p:stCondLst>
                                  <p:childTnLst>
                                    <p:set>
                                      <p:cBhvr>
                                        <p:cTn id="99" dur="1" fill="hold">
                                          <p:stCondLst>
                                            <p:cond delay="0"/>
                                          </p:stCondLst>
                                        </p:cTn>
                                        <p:tgtEl>
                                          <p:spTgt spid="1389"/>
                                        </p:tgtEl>
                                        <p:attrNameLst>
                                          <p:attrName>style.visibility</p:attrName>
                                        </p:attrNameLst>
                                      </p:cBhvr>
                                      <p:to>
                                        <p:strVal val="visible"/>
                                      </p:to>
                                    </p:set>
                                    <p:animEffect transition="in" filter="fade">
                                      <p:cBhvr>
                                        <p:cTn id="100" dur="500"/>
                                        <p:tgtEl>
                                          <p:spTgt spid="1389"/>
                                        </p:tgtEl>
                                      </p:cBhvr>
                                    </p:animEffect>
                                  </p:childTnLst>
                                </p:cTn>
                              </p:par>
                              <p:par>
                                <p:cTn id="101" presetID="10" presetClass="entr" presetSubtype="0" fill="hold" nodeType="withEffect">
                                  <p:stCondLst>
                                    <p:cond delay="0"/>
                                  </p:stCondLst>
                                  <p:childTnLst>
                                    <p:set>
                                      <p:cBhvr>
                                        <p:cTn id="102" dur="1" fill="hold">
                                          <p:stCondLst>
                                            <p:cond delay="0"/>
                                          </p:stCondLst>
                                        </p:cTn>
                                        <p:tgtEl>
                                          <p:spTgt spid="1364"/>
                                        </p:tgtEl>
                                        <p:attrNameLst>
                                          <p:attrName>style.visibility</p:attrName>
                                        </p:attrNameLst>
                                      </p:cBhvr>
                                      <p:to>
                                        <p:strVal val="visible"/>
                                      </p:to>
                                    </p:set>
                                    <p:animEffect transition="in" filter="fade">
                                      <p:cBhvr>
                                        <p:cTn id="103" dur="500"/>
                                        <p:tgtEl>
                                          <p:spTgt spid="1364"/>
                                        </p:tgtEl>
                                      </p:cBhvr>
                                    </p:animEffect>
                                  </p:childTnLst>
                                </p:cTn>
                              </p:par>
                              <p:par>
                                <p:cTn id="104" presetID="10" presetClass="entr" presetSubtype="0" fill="hold" nodeType="withEffect">
                                  <p:stCondLst>
                                    <p:cond delay="0"/>
                                  </p:stCondLst>
                                  <p:childTnLst>
                                    <p:set>
                                      <p:cBhvr>
                                        <p:cTn id="105" dur="1" fill="hold">
                                          <p:stCondLst>
                                            <p:cond delay="0"/>
                                          </p:stCondLst>
                                        </p:cTn>
                                        <p:tgtEl>
                                          <p:spTgt spid="1347"/>
                                        </p:tgtEl>
                                        <p:attrNameLst>
                                          <p:attrName>style.visibility</p:attrName>
                                        </p:attrNameLst>
                                      </p:cBhvr>
                                      <p:to>
                                        <p:strVal val="visible"/>
                                      </p:to>
                                    </p:set>
                                    <p:animEffect transition="in" filter="fade">
                                      <p:cBhvr>
                                        <p:cTn id="106" dur="500"/>
                                        <p:tgtEl>
                                          <p:spTgt spid="1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9" name="Google Shape;1499;p43"/>
          <p:cNvSpPr txBox="1">
            <a:spLocks noGrp="1"/>
          </p:cNvSpPr>
          <p:nvPr>
            <p:ph type="title"/>
          </p:nvPr>
        </p:nvSpPr>
        <p:spPr>
          <a:xfrm flipH="1">
            <a:off x="782850" y="556250"/>
            <a:ext cx="75783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tx1">
                    <a:lumMod val="25000"/>
                  </a:schemeClr>
                </a:solidFill>
              </a:rPr>
              <a:t>7 Technologies</a:t>
            </a:r>
            <a:endParaRPr dirty="0">
              <a:solidFill>
                <a:schemeClr val="tx1">
                  <a:lumMod val="25000"/>
                </a:schemeClr>
              </a:solidFill>
            </a:endParaRPr>
          </a:p>
        </p:txBody>
      </p:sp>
      <p:grpSp>
        <p:nvGrpSpPr>
          <p:cNvPr id="1502" name="Google Shape;1502;p43"/>
          <p:cNvGrpSpPr/>
          <p:nvPr/>
        </p:nvGrpSpPr>
        <p:grpSpPr>
          <a:xfrm>
            <a:off x="2335050" y="1561141"/>
            <a:ext cx="4473900" cy="192184"/>
            <a:chOff x="2363547" y="1069304"/>
            <a:chExt cx="4473900" cy="192184"/>
          </a:xfrm>
        </p:grpSpPr>
        <p:grpSp>
          <p:nvGrpSpPr>
            <p:cNvPr id="1503" name="Google Shape;1503;p43"/>
            <p:cNvGrpSpPr/>
            <p:nvPr/>
          </p:nvGrpSpPr>
          <p:grpSpPr>
            <a:xfrm>
              <a:off x="2363547" y="1069304"/>
              <a:ext cx="4416900" cy="192184"/>
              <a:chOff x="2335097" y="1069304"/>
              <a:chExt cx="4416900" cy="192184"/>
            </a:xfrm>
          </p:grpSpPr>
          <p:sp>
            <p:nvSpPr>
              <p:cNvPr id="1504" name="Google Shape;1504;p43"/>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5" name="Google Shape;1505;p43"/>
              <p:cNvCxnSpPr>
                <a:stCxn id="1506" idx="6"/>
                <a:endCxn id="1507"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1507" name="Google Shape;1507;p43"/>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6" name="Google Shape;1506;p43"/>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43"/>
          <p:cNvGrpSpPr/>
          <p:nvPr/>
        </p:nvGrpSpPr>
        <p:grpSpPr>
          <a:xfrm>
            <a:off x="7219944" y="-221507"/>
            <a:ext cx="1019565" cy="1290805"/>
            <a:chOff x="-4017975" y="-49702"/>
            <a:chExt cx="1162825" cy="1472177"/>
          </a:xfrm>
        </p:grpSpPr>
        <p:sp>
          <p:nvSpPr>
            <p:cNvPr id="1530" name="Google Shape;1530;p43"/>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3"/>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3"/>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3"/>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3"/>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roup 39">
            <a:extLst>
              <a:ext uri="{FF2B5EF4-FFF2-40B4-BE49-F238E27FC236}">
                <a16:creationId xmlns:a16="http://schemas.microsoft.com/office/drawing/2014/main" id="{9876732F-33EE-79DF-C598-44A9C951B986}"/>
              </a:ext>
            </a:extLst>
          </p:cNvPr>
          <p:cNvGrpSpPr/>
          <p:nvPr/>
        </p:nvGrpSpPr>
        <p:grpSpPr>
          <a:xfrm>
            <a:off x="2661699" y="2003143"/>
            <a:ext cx="3820601" cy="662530"/>
            <a:chOff x="2035801" y="3788446"/>
            <a:chExt cx="4615655" cy="800400"/>
          </a:xfrm>
        </p:grpSpPr>
        <p:pic>
          <p:nvPicPr>
            <p:cNvPr id="31" name="Graphic 30">
              <a:extLst>
                <a:ext uri="{FF2B5EF4-FFF2-40B4-BE49-F238E27FC236}">
                  <a16:creationId xmlns:a16="http://schemas.microsoft.com/office/drawing/2014/main" id="{658A6CD7-F411-34BF-B226-2BEAF9CB9F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1066" y="3788446"/>
              <a:ext cx="2579717" cy="797208"/>
            </a:xfrm>
            <a:prstGeom prst="rect">
              <a:avLst/>
            </a:prstGeom>
          </p:spPr>
        </p:pic>
        <p:pic>
          <p:nvPicPr>
            <p:cNvPr id="33" name="Graphic 32">
              <a:extLst>
                <a:ext uri="{FF2B5EF4-FFF2-40B4-BE49-F238E27FC236}">
                  <a16:creationId xmlns:a16="http://schemas.microsoft.com/office/drawing/2014/main" id="{DD92A478-2A84-74A8-FED1-8AFDCAECCE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5801" y="3788446"/>
              <a:ext cx="598498" cy="800400"/>
            </a:xfrm>
            <a:prstGeom prst="rect">
              <a:avLst/>
            </a:prstGeom>
          </p:spPr>
        </p:pic>
        <p:pic>
          <p:nvPicPr>
            <p:cNvPr id="35" name="Graphic 34">
              <a:extLst>
                <a:ext uri="{FF2B5EF4-FFF2-40B4-BE49-F238E27FC236}">
                  <a16:creationId xmlns:a16="http://schemas.microsoft.com/office/drawing/2014/main" id="{1F8813E9-E48A-E764-1724-DD03D7985F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87550" y="3788446"/>
              <a:ext cx="563906" cy="797208"/>
            </a:xfrm>
            <a:prstGeom prst="rect">
              <a:avLst/>
            </a:prstGeom>
          </p:spPr>
        </p:pic>
      </p:grpSp>
      <p:pic>
        <p:nvPicPr>
          <p:cNvPr id="19" name="Graphic 18">
            <a:extLst>
              <a:ext uri="{FF2B5EF4-FFF2-40B4-BE49-F238E27FC236}">
                <a16:creationId xmlns:a16="http://schemas.microsoft.com/office/drawing/2014/main" id="{26AEA32E-372E-9121-02D5-184537B461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38850" y="2990784"/>
            <a:ext cx="587625" cy="583655"/>
          </a:xfrm>
          <a:prstGeom prst="rect">
            <a:avLst/>
          </a:prstGeom>
        </p:spPr>
      </p:pic>
      <p:pic>
        <p:nvPicPr>
          <p:cNvPr id="39" name="Graphic 38">
            <a:extLst>
              <a:ext uri="{FF2B5EF4-FFF2-40B4-BE49-F238E27FC236}">
                <a16:creationId xmlns:a16="http://schemas.microsoft.com/office/drawing/2014/main" id="{1A46334E-BF31-94D7-950C-A9B49C6DEAA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29637" y="2985037"/>
            <a:ext cx="575514" cy="575514"/>
          </a:xfrm>
          <a:prstGeom prst="rect">
            <a:avLst/>
          </a:prstGeom>
        </p:spPr>
      </p:pic>
      <p:grpSp>
        <p:nvGrpSpPr>
          <p:cNvPr id="45" name="Google Shape;1502;p43">
            <a:extLst>
              <a:ext uri="{FF2B5EF4-FFF2-40B4-BE49-F238E27FC236}">
                <a16:creationId xmlns:a16="http://schemas.microsoft.com/office/drawing/2014/main" id="{BDF4533E-189D-8222-58AB-3A52FAFAE651}"/>
              </a:ext>
            </a:extLst>
          </p:cNvPr>
          <p:cNvGrpSpPr/>
          <p:nvPr/>
        </p:nvGrpSpPr>
        <p:grpSpPr>
          <a:xfrm>
            <a:off x="2335050" y="4587250"/>
            <a:ext cx="4473900" cy="192184"/>
            <a:chOff x="2363547" y="1069304"/>
            <a:chExt cx="4473900" cy="192184"/>
          </a:xfrm>
        </p:grpSpPr>
        <p:grpSp>
          <p:nvGrpSpPr>
            <p:cNvPr id="46" name="Google Shape;1503;p43">
              <a:extLst>
                <a:ext uri="{FF2B5EF4-FFF2-40B4-BE49-F238E27FC236}">
                  <a16:creationId xmlns:a16="http://schemas.microsoft.com/office/drawing/2014/main" id="{B0C34461-D879-3BE4-B7AA-565AA34DFC3F}"/>
                </a:ext>
              </a:extLst>
            </p:cNvPr>
            <p:cNvGrpSpPr/>
            <p:nvPr/>
          </p:nvGrpSpPr>
          <p:grpSpPr>
            <a:xfrm>
              <a:off x="2363547" y="1069304"/>
              <a:ext cx="4416900" cy="192184"/>
              <a:chOff x="2335097" y="1069304"/>
              <a:chExt cx="4416900" cy="192184"/>
            </a:xfrm>
          </p:grpSpPr>
          <p:sp>
            <p:nvSpPr>
              <p:cNvPr id="48" name="Google Shape;1504;p43">
                <a:extLst>
                  <a:ext uri="{FF2B5EF4-FFF2-40B4-BE49-F238E27FC236}">
                    <a16:creationId xmlns:a16="http://schemas.microsoft.com/office/drawing/2014/main" id="{CDCAED4E-CBFE-72E9-BC86-A68E51601AF5}"/>
                  </a:ext>
                </a:extLst>
              </p:cNvPr>
              <p:cNvSpPr/>
              <p:nvPr/>
            </p:nvSpPr>
            <p:spPr>
              <a:xfrm rot="-2700000" flipH="1">
                <a:off x="3212640" y="10975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1505;p43">
                <a:extLst>
                  <a:ext uri="{FF2B5EF4-FFF2-40B4-BE49-F238E27FC236}">
                    <a16:creationId xmlns:a16="http://schemas.microsoft.com/office/drawing/2014/main" id="{D586DB89-D2B9-6CD6-6757-436654530AD1}"/>
                  </a:ext>
                </a:extLst>
              </p:cNvPr>
              <p:cNvCxnSpPr>
                <a:stCxn id="47" idx="6"/>
                <a:endCxn id="50" idx="2"/>
              </p:cNvCxnSpPr>
              <p:nvPr/>
            </p:nvCxnSpPr>
            <p:spPr>
              <a:xfrm rot="10800000">
                <a:off x="2392097" y="1164417"/>
                <a:ext cx="4359900" cy="0"/>
              </a:xfrm>
              <a:prstGeom prst="straightConnector1">
                <a:avLst/>
              </a:prstGeom>
              <a:noFill/>
              <a:ln w="9525" cap="flat" cmpd="sng">
                <a:solidFill>
                  <a:schemeClr val="lt1"/>
                </a:solidFill>
                <a:prstDash val="solid"/>
                <a:round/>
                <a:headEnd type="none" w="med" len="med"/>
                <a:tailEnd type="none" w="med" len="med"/>
              </a:ln>
            </p:spPr>
          </p:cxnSp>
          <p:sp>
            <p:nvSpPr>
              <p:cNvPr id="50" name="Google Shape;1507;p43">
                <a:extLst>
                  <a:ext uri="{FF2B5EF4-FFF2-40B4-BE49-F238E27FC236}">
                    <a16:creationId xmlns:a16="http://schemas.microsoft.com/office/drawing/2014/main" id="{51ACBECA-001C-73D5-4DF3-C0ED6B48408E}"/>
                  </a:ext>
                </a:extLst>
              </p:cNvPr>
              <p:cNvSpPr/>
              <p:nvPr/>
            </p:nvSpPr>
            <p:spPr>
              <a:xfrm flipH="1">
                <a:off x="233509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1506;p43">
              <a:extLst>
                <a:ext uri="{FF2B5EF4-FFF2-40B4-BE49-F238E27FC236}">
                  <a16:creationId xmlns:a16="http://schemas.microsoft.com/office/drawing/2014/main" id="{80AEF58E-FF47-3E90-826D-2D1C75F1E30C}"/>
                </a:ext>
              </a:extLst>
            </p:cNvPr>
            <p:cNvSpPr/>
            <p:nvPr/>
          </p:nvSpPr>
          <p:spPr>
            <a:xfrm flipH="1">
              <a:off x="6780447" y="11359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Graphic 22">
            <a:extLst>
              <a:ext uri="{FF2B5EF4-FFF2-40B4-BE49-F238E27FC236}">
                <a16:creationId xmlns:a16="http://schemas.microsoft.com/office/drawing/2014/main" id="{0E3D31F2-7708-A9BD-AB28-7C6D77895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29637" y="3816259"/>
            <a:ext cx="640768" cy="571083"/>
          </a:xfrm>
          <a:prstGeom prst="rect">
            <a:avLst/>
          </a:prstGeom>
        </p:spPr>
      </p:pic>
      <p:pic>
        <p:nvPicPr>
          <p:cNvPr id="27" name="Graphic 26">
            <a:extLst>
              <a:ext uri="{FF2B5EF4-FFF2-40B4-BE49-F238E27FC236}">
                <a16:creationId xmlns:a16="http://schemas.microsoft.com/office/drawing/2014/main" id="{F0EC92BD-E296-D9AA-AAC0-3D80F28E0C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67638" y="3815713"/>
            <a:ext cx="574968" cy="574968"/>
          </a:xfrm>
          <a:prstGeom prst="rect">
            <a:avLst/>
          </a:prstGeom>
        </p:spPr>
      </p:pic>
      <p:pic>
        <p:nvPicPr>
          <p:cNvPr id="29" name="Graphic 28">
            <a:extLst>
              <a:ext uri="{FF2B5EF4-FFF2-40B4-BE49-F238E27FC236}">
                <a16:creationId xmlns:a16="http://schemas.microsoft.com/office/drawing/2014/main" id="{695C9F72-5BBB-80BA-C950-BBEA515E343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838850" y="3813191"/>
            <a:ext cx="508697" cy="571083"/>
          </a:xfrm>
          <a:prstGeom prst="rect">
            <a:avLst/>
          </a:prstGeom>
        </p:spPr>
      </p:pic>
      <p:pic>
        <p:nvPicPr>
          <p:cNvPr id="53" name="Graphic 52">
            <a:extLst>
              <a:ext uri="{FF2B5EF4-FFF2-40B4-BE49-F238E27FC236}">
                <a16:creationId xmlns:a16="http://schemas.microsoft.com/office/drawing/2014/main" id="{512574C2-4922-FC2D-9687-217BEC11068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72644" y="3778855"/>
            <a:ext cx="610170" cy="57496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9"/>
        <p:cNvGrpSpPr/>
        <p:nvPr/>
      </p:nvGrpSpPr>
      <p:grpSpPr>
        <a:xfrm>
          <a:off x="0" y="0"/>
          <a:ext cx="0" cy="0"/>
          <a:chOff x="0" y="0"/>
          <a:chExt cx="0" cy="0"/>
        </a:xfrm>
      </p:grpSpPr>
      <p:pic>
        <p:nvPicPr>
          <p:cNvPr id="15" name="Graphic 14">
            <a:extLst>
              <a:ext uri="{FF2B5EF4-FFF2-40B4-BE49-F238E27FC236}">
                <a16:creationId xmlns:a16="http://schemas.microsoft.com/office/drawing/2014/main" id="{B5B1FF9F-EEE4-1742-AAD9-F59C813B4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8236" y="891632"/>
            <a:ext cx="4807528" cy="4203568"/>
          </a:xfrm>
          <a:prstGeom prst="rect">
            <a:avLst/>
          </a:prstGeom>
        </p:spPr>
      </p:pic>
      <p:pic>
        <p:nvPicPr>
          <p:cNvPr id="16" name="Picture 15" descr="A cat with a computer&#10;&#10;Description automatically generated with medium confidence">
            <a:extLst>
              <a:ext uri="{FF2B5EF4-FFF2-40B4-BE49-F238E27FC236}">
                <a16:creationId xmlns:a16="http://schemas.microsoft.com/office/drawing/2014/main" id="{89B2B4D9-1D0A-1CA5-B3B2-F5DEF72B7A1A}"/>
              </a:ext>
            </a:extLst>
          </p:cNvPr>
          <p:cNvPicPr>
            <a:picLocks noChangeAspect="1"/>
          </p:cNvPicPr>
          <p:nvPr/>
        </p:nvPicPr>
        <p:blipFill>
          <a:blip r:embed="rId5"/>
          <a:stretch>
            <a:fillRect/>
          </a:stretch>
        </p:blipFill>
        <p:spPr>
          <a:xfrm>
            <a:off x="3893938" y="1464332"/>
            <a:ext cx="1356124" cy="1418047"/>
          </a:xfrm>
          <a:prstGeom prst="rect">
            <a:avLst/>
          </a:prstGeom>
        </p:spPr>
      </p:pic>
      <p:sp>
        <p:nvSpPr>
          <p:cNvPr id="19" name="Google Shape;1499;p43">
            <a:extLst>
              <a:ext uri="{FF2B5EF4-FFF2-40B4-BE49-F238E27FC236}">
                <a16:creationId xmlns:a16="http://schemas.microsoft.com/office/drawing/2014/main" id="{0D17AD28-859B-165D-6AAF-B3E7165BEF9A}"/>
              </a:ext>
            </a:extLst>
          </p:cNvPr>
          <p:cNvSpPr txBox="1">
            <a:spLocks noGrp="1"/>
          </p:cNvSpPr>
          <p:nvPr>
            <p:ph type="title"/>
          </p:nvPr>
        </p:nvSpPr>
        <p:spPr>
          <a:xfrm flipH="1">
            <a:off x="782850" y="369213"/>
            <a:ext cx="75783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tx1">
                    <a:lumMod val="25000"/>
                  </a:schemeClr>
                </a:solidFill>
              </a:rPr>
              <a:t>DEM8</a:t>
            </a:r>
            <a:endParaRPr dirty="0">
              <a:solidFill>
                <a:schemeClr val="tx1">
                  <a:lumMod val="25000"/>
                </a:schemeClr>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grpSp>
        <p:nvGrpSpPr>
          <p:cNvPr id="1529" name="Google Shape;1529;p43"/>
          <p:cNvGrpSpPr/>
          <p:nvPr/>
        </p:nvGrpSpPr>
        <p:grpSpPr>
          <a:xfrm>
            <a:off x="7219944" y="-221507"/>
            <a:ext cx="1019565" cy="1290805"/>
            <a:chOff x="-4017975" y="-49702"/>
            <a:chExt cx="1162825" cy="1472177"/>
          </a:xfrm>
        </p:grpSpPr>
        <p:sp>
          <p:nvSpPr>
            <p:cNvPr id="1530" name="Google Shape;1530;p43"/>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3"/>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3"/>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3"/>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3"/>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descr="A picture containing text, screenshot, font, document&#10;&#10;Description automatically generated">
            <a:extLst>
              <a:ext uri="{FF2B5EF4-FFF2-40B4-BE49-F238E27FC236}">
                <a16:creationId xmlns:a16="http://schemas.microsoft.com/office/drawing/2014/main" id="{838A8397-54DC-5E8F-6370-08C0A58EC3DA}"/>
              </a:ext>
            </a:extLst>
          </p:cNvPr>
          <p:cNvPicPr>
            <a:picLocks noChangeAspect="1"/>
          </p:cNvPicPr>
          <p:nvPr/>
        </p:nvPicPr>
        <p:blipFill>
          <a:blip r:embed="rId3"/>
          <a:stretch>
            <a:fillRect/>
          </a:stretch>
        </p:blipFill>
        <p:spPr>
          <a:xfrm>
            <a:off x="2923983" y="1303506"/>
            <a:ext cx="3296034" cy="3394872"/>
          </a:xfrm>
          <a:prstGeom prst="rect">
            <a:avLst/>
          </a:prstGeom>
        </p:spPr>
      </p:pic>
      <p:sp>
        <p:nvSpPr>
          <p:cNvPr id="8" name="Google Shape;1499;p43">
            <a:extLst>
              <a:ext uri="{FF2B5EF4-FFF2-40B4-BE49-F238E27FC236}">
                <a16:creationId xmlns:a16="http://schemas.microsoft.com/office/drawing/2014/main" id="{4B7CFE10-4CD0-9C07-1E9E-726C581B0369}"/>
              </a:ext>
            </a:extLst>
          </p:cNvPr>
          <p:cNvSpPr txBox="1">
            <a:spLocks noGrp="1"/>
          </p:cNvSpPr>
          <p:nvPr>
            <p:ph type="title"/>
          </p:nvPr>
        </p:nvSpPr>
        <p:spPr>
          <a:xfrm flipH="1">
            <a:off x="782850" y="155520"/>
            <a:ext cx="75783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tx1">
                    <a:lumMod val="25000"/>
                  </a:schemeClr>
                </a:solidFill>
              </a:rPr>
              <a:t>Research Paper</a:t>
            </a:r>
            <a:endParaRPr dirty="0">
              <a:solidFill>
                <a:schemeClr val="tx1">
                  <a:lumMod val="25000"/>
                </a:schemeClr>
              </a:solidFill>
            </a:endParaRPr>
          </a:p>
        </p:txBody>
      </p:sp>
      <p:sp>
        <p:nvSpPr>
          <p:cNvPr id="10" name="TextBox 9">
            <a:extLst>
              <a:ext uri="{FF2B5EF4-FFF2-40B4-BE49-F238E27FC236}">
                <a16:creationId xmlns:a16="http://schemas.microsoft.com/office/drawing/2014/main" id="{77E6626C-C413-8BDA-DA2A-9066373520C0}"/>
              </a:ext>
            </a:extLst>
          </p:cNvPr>
          <p:cNvSpPr txBox="1"/>
          <p:nvPr/>
        </p:nvSpPr>
        <p:spPr>
          <a:xfrm>
            <a:off x="2651963" y="732990"/>
            <a:ext cx="5048654" cy="307777"/>
          </a:xfrm>
          <a:prstGeom prst="rect">
            <a:avLst/>
          </a:prstGeom>
          <a:noFill/>
        </p:spPr>
        <p:txBody>
          <a:bodyPr wrap="square">
            <a:spAutoFit/>
          </a:bodyPr>
          <a:lstStyle/>
          <a:p>
            <a:r>
              <a:rPr lang="fr-FR" dirty="0"/>
              <a:t>Submitted to ICTSS 2023 Conference (class C)</a:t>
            </a:r>
          </a:p>
        </p:txBody>
      </p:sp>
    </p:spTree>
    <p:extLst>
      <p:ext uri="{BB962C8B-B14F-4D97-AF65-F5344CB8AC3E}">
        <p14:creationId xmlns:p14="http://schemas.microsoft.com/office/powerpoint/2010/main" val="461629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grpSp>
        <p:nvGrpSpPr>
          <p:cNvPr id="1529" name="Google Shape;1529;p43"/>
          <p:cNvGrpSpPr/>
          <p:nvPr/>
        </p:nvGrpSpPr>
        <p:grpSpPr>
          <a:xfrm>
            <a:off x="7219944" y="-221507"/>
            <a:ext cx="1019565" cy="1290805"/>
            <a:chOff x="-4017975" y="-49702"/>
            <a:chExt cx="1162825" cy="1472177"/>
          </a:xfrm>
        </p:grpSpPr>
        <p:sp>
          <p:nvSpPr>
            <p:cNvPr id="1530" name="Google Shape;1530;p43"/>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3"/>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3"/>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3"/>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3"/>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99;p43">
            <a:extLst>
              <a:ext uri="{FF2B5EF4-FFF2-40B4-BE49-F238E27FC236}">
                <a16:creationId xmlns:a16="http://schemas.microsoft.com/office/drawing/2014/main" id="{C51E14DA-9455-5052-3D6E-1B0E8711815C}"/>
              </a:ext>
            </a:extLst>
          </p:cNvPr>
          <p:cNvSpPr txBox="1">
            <a:spLocks noGrp="1"/>
          </p:cNvSpPr>
          <p:nvPr>
            <p:ph type="title"/>
          </p:nvPr>
        </p:nvSpPr>
        <p:spPr>
          <a:xfrm flipH="1">
            <a:off x="782850" y="2149690"/>
            <a:ext cx="75783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tx1">
                    <a:lumMod val="25000"/>
                  </a:schemeClr>
                </a:solidFill>
              </a:rPr>
              <a:t>Insights and Perspectives…</a:t>
            </a:r>
            <a:endParaRPr dirty="0">
              <a:solidFill>
                <a:schemeClr val="tx1">
                  <a:lumMod val="25000"/>
                </a:schemeClr>
              </a:solidFill>
            </a:endParaRPr>
          </a:p>
        </p:txBody>
      </p:sp>
    </p:spTree>
    <p:extLst>
      <p:ext uri="{BB962C8B-B14F-4D97-AF65-F5344CB8AC3E}">
        <p14:creationId xmlns:p14="http://schemas.microsoft.com/office/powerpoint/2010/main" val="418254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grpSp>
        <p:nvGrpSpPr>
          <p:cNvPr id="1529" name="Google Shape;1529;p43"/>
          <p:cNvGrpSpPr/>
          <p:nvPr/>
        </p:nvGrpSpPr>
        <p:grpSpPr>
          <a:xfrm>
            <a:off x="7219944" y="-221507"/>
            <a:ext cx="1019565" cy="1290805"/>
            <a:chOff x="-4017975" y="-49702"/>
            <a:chExt cx="1162825" cy="1472177"/>
          </a:xfrm>
        </p:grpSpPr>
        <p:sp>
          <p:nvSpPr>
            <p:cNvPr id="1530" name="Google Shape;1530;p43"/>
            <p:cNvSpPr/>
            <p:nvPr/>
          </p:nvSpPr>
          <p:spPr>
            <a:xfrm>
              <a:off x="-3993425" y="647375"/>
              <a:ext cx="751825" cy="750275"/>
            </a:xfrm>
            <a:custGeom>
              <a:avLst/>
              <a:gdLst/>
              <a:ahLst/>
              <a:cxnLst/>
              <a:rect l="l" t="t" r="r" b="b"/>
              <a:pathLst>
                <a:path w="30073" h="30011" extrusionOk="0">
                  <a:moveTo>
                    <a:pt x="29876" y="1"/>
                  </a:moveTo>
                  <a:cubicBezTo>
                    <a:pt x="29846" y="1"/>
                    <a:pt x="29814" y="11"/>
                    <a:pt x="29785" y="36"/>
                  </a:cubicBezTo>
                  <a:lnTo>
                    <a:pt x="56" y="29776"/>
                  </a:lnTo>
                  <a:cubicBezTo>
                    <a:pt x="0" y="29821"/>
                    <a:pt x="0" y="29910"/>
                    <a:pt x="56" y="29966"/>
                  </a:cubicBezTo>
                  <a:cubicBezTo>
                    <a:pt x="78" y="29999"/>
                    <a:pt x="112" y="30010"/>
                    <a:pt x="156" y="30010"/>
                  </a:cubicBezTo>
                  <a:cubicBezTo>
                    <a:pt x="190" y="30010"/>
                    <a:pt x="223" y="29999"/>
                    <a:pt x="257" y="29966"/>
                  </a:cubicBezTo>
                  <a:lnTo>
                    <a:pt x="29986" y="237"/>
                  </a:lnTo>
                  <a:cubicBezTo>
                    <a:pt x="30073" y="132"/>
                    <a:pt x="29983" y="1"/>
                    <a:pt x="298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3"/>
            <p:cNvSpPr/>
            <p:nvPr/>
          </p:nvSpPr>
          <p:spPr>
            <a:xfrm>
              <a:off x="-3547325" y="792500"/>
              <a:ext cx="155125" cy="154850"/>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3"/>
            <p:cNvSpPr/>
            <p:nvPr/>
          </p:nvSpPr>
          <p:spPr>
            <a:xfrm>
              <a:off x="-3265275" y="616650"/>
              <a:ext cx="61400" cy="57100"/>
            </a:xfrm>
            <a:custGeom>
              <a:avLst/>
              <a:gdLst/>
              <a:ahLst/>
              <a:cxnLst/>
              <a:rect l="l" t="t" r="r" b="b"/>
              <a:pathLst>
                <a:path w="2456" h="2284" extrusionOk="0">
                  <a:moveTo>
                    <a:pt x="1226" y="0"/>
                  </a:moveTo>
                  <a:cubicBezTo>
                    <a:pt x="681" y="0"/>
                    <a:pt x="191" y="400"/>
                    <a:pt x="101" y="964"/>
                  </a:cubicBezTo>
                  <a:cubicBezTo>
                    <a:pt x="0" y="1577"/>
                    <a:pt x="424" y="2169"/>
                    <a:pt x="1049" y="2269"/>
                  </a:cubicBezTo>
                  <a:cubicBezTo>
                    <a:pt x="1110" y="2279"/>
                    <a:pt x="1170" y="2284"/>
                    <a:pt x="1230" y="2284"/>
                  </a:cubicBezTo>
                  <a:cubicBezTo>
                    <a:pt x="1775" y="2284"/>
                    <a:pt x="2264" y="1884"/>
                    <a:pt x="2355" y="1321"/>
                  </a:cubicBezTo>
                  <a:cubicBezTo>
                    <a:pt x="2455" y="696"/>
                    <a:pt x="2031" y="115"/>
                    <a:pt x="1406" y="15"/>
                  </a:cubicBezTo>
                  <a:cubicBezTo>
                    <a:pt x="1346" y="5"/>
                    <a:pt x="1285" y="0"/>
                    <a:pt x="12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3"/>
            <p:cNvSpPr/>
            <p:nvPr/>
          </p:nvSpPr>
          <p:spPr>
            <a:xfrm>
              <a:off x="-4017975" y="1365825"/>
              <a:ext cx="56925" cy="56650"/>
            </a:xfrm>
            <a:custGeom>
              <a:avLst/>
              <a:gdLst/>
              <a:ahLst/>
              <a:cxnLst/>
              <a:rect l="l" t="t" r="r" b="b"/>
              <a:pathLst>
                <a:path w="2277" h="2266" extrusionOk="0">
                  <a:moveTo>
                    <a:pt x="1138" y="0"/>
                  </a:moveTo>
                  <a:cubicBezTo>
                    <a:pt x="502" y="0"/>
                    <a:pt x="0" y="502"/>
                    <a:pt x="0" y="1127"/>
                  </a:cubicBezTo>
                  <a:cubicBezTo>
                    <a:pt x="0" y="1763"/>
                    <a:pt x="502" y="2265"/>
                    <a:pt x="1138" y="2265"/>
                  </a:cubicBezTo>
                  <a:cubicBezTo>
                    <a:pt x="1763" y="2265"/>
                    <a:pt x="2277" y="1763"/>
                    <a:pt x="2277" y="1127"/>
                  </a:cubicBezTo>
                  <a:cubicBezTo>
                    <a:pt x="2277" y="502"/>
                    <a:pt x="1763" y="0"/>
                    <a:pt x="1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3"/>
            <p:cNvSpPr/>
            <p:nvPr/>
          </p:nvSpPr>
          <p:spPr>
            <a:xfrm>
              <a:off x="-3633259" y="-49702"/>
              <a:ext cx="547675" cy="547325"/>
            </a:xfrm>
            <a:custGeom>
              <a:avLst/>
              <a:gdLst/>
              <a:ahLst/>
              <a:cxnLst/>
              <a:rect l="l" t="t" r="r" b="b"/>
              <a:pathLst>
                <a:path w="21907" h="21893" extrusionOk="0">
                  <a:moveTo>
                    <a:pt x="21752" y="0"/>
                  </a:moveTo>
                  <a:cubicBezTo>
                    <a:pt x="21717" y="0"/>
                    <a:pt x="21684" y="14"/>
                    <a:pt x="21661" y="42"/>
                  </a:cubicBezTo>
                  <a:lnTo>
                    <a:pt x="57" y="21647"/>
                  </a:lnTo>
                  <a:cubicBezTo>
                    <a:pt x="1" y="21703"/>
                    <a:pt x="1" y="21792"/>
                    <a:pt x="57" y="21848"/>
                  </a:cubicBezTo>
                  <a:cubicBezTo>
                    <a:pt x="79" y="21870"/>
                    <a:pt x="113" y="21892"/>
                    <a:pt x="157" y="21892"/>
                  </a:cubicBezTo>
                  <a:cubicBezTo>
                    <a:pt x="191" y="21881"/>
                    <a:pt x="224" y="21870"/>
                    <a:pt x="258" y="21837"/>
                  </a:cubicBezTo>
                  <a:lnTo>
                    <a:pt x="21851" y="243"/>
                  </a:lnTo>
                  <a:cubicBezTo>
                    <a:pt x="21907" y="187"/>
                    <a:pt x="21907" y="98"/>
                    <a:pt x="21851" y="42"/>
                  </a:cubicBezTo>
                  <a:cubicBezTo>
                    <a:pt x="21823" y="14"/>
                    <a:pt x="21787" y="0"/>
                    <a:pt x="217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3"/>
            <p:cNvSpPr/>
            <p:nvPr/>
          </p:nvSpPr>
          <p:spPr>
            <a:xfrm>
              <a:off x="-3103750" y="258425"/>
              <a:ext cx="248600" cy="239200"/>
            </a:xfrm>
            <a:custGeom>
              <a:avLst/>
              <a:gdLst/>
              <a:ahLst/>
              <a:cxnLst/>
              <a:rect l="l" t="t" r="r" b="b"/>
              <a:pathLst>
                <a:path w="9944" h="9568" extrusionOk="0">
                  <a:moveTo>
                    <a:pt x="5168" y="283"/>
                  </a:moveTo>
                  <a:cubicBezTo>
                    <a:pt x="7645" y="283"/>
                    <a:pt x="9665" y="2292"/>
                    <a:pt x="9665" y="4780"/>
                  </a:cubicBezTo>
                  <a:cubicBezTo>
                    <a:pt x="9665" y="6599"/>
                    <a:pt x="8571" y="8240"/>
                    <a:pt x="6886" y="8943"/>
                  </a:cubicBezTo>
                  <a:cubicBezTo>
                    <a:pt x="6328" y="9172"/>
                    <a:pt x="5744" y="9283"/>
                    <a:pt x="5165" y="9283"/>
                  </a:cubicBezTo>
                  <a:cubicBezTo>
                    <a:pt x="3993" y="9283"/>
                    <a:pt x="2842" y="8827"/>
                    <a:pt x="1976" y="7961"/>
                  </a:cubicBezTo>
                  <a:cubicBezTo>
                    <a:pt x="693" y="6677"/>
                    <a:pt x="302" y="4736"/>
                    <a:pt x="1005" y="3062"/>
                  </a:cubicBezTo>
                  <a:cubicBezTo>
                    <a:pt x="1697" y="1377"/>
                    <a:pt x="3337" y="283"/>
                    <a:pt x="5168" y="283"/>
                  </a:cubicBezTo>
                  <a:close/>
                  <a:moveTo>
                    <a:pt x="5166" y="0"/>
                  </a:moveTo>
                  <a:cubicBezTo>
                    <a:pt x="3922" y="0"/>
                    <a:pt x="2699" y="487"/>
                    <a:pt x="1786" y="1399"/>
                  </a:cubicBezTo>
                  <a:cubicBezTo>
                    <a:pt x="414" y="2772"/>
                    <a:pt x="1" y="4825"/>
                    <a:pt x="748" y="6611"/>
                  </a:cubicBezTo>
                  <a:cubicBezTo>
                    <a:pt x="1485" y="8396"/>
                    <a:pt x="3226" y="9568"/>
                    <a:pt x="5168" y="9568"/>
                  </a:cubicBezTo>
                  <a:cubicBezTo>
                    <a:pt x="7801" y="9557"/>
                    <a:pt x="9944" y="7425"/>
                    <a:pt x="9944" y="4780"/>
                  </a:cubicBezTo>
                  <a:cubicBezTo>
                    <a:pt x="9944" y="2850"/>
                    <a:pt x="8783" y="1109"/>
                    <a:pt x="6987" y="361"/>
                  </a:cubicBezTo>
                  <a:cubicBezTo>
                    <a:pt x="6397" y="118"/>
                    <a:pt x="5779" y="0"/>
                    <a:pt x="5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3"/>
            <p:cNvSpPr/>
            <p:nvPr/>
          </p:nvSpPr>
          <p:spPr>
            <a:xfrm>
              <a:off x="-3027850" y="324625"/>
              <a:ext cx="106300" cy="106600"/>
            </a:xfrm>
            <a:custGeom>
              <a:avLst/>
              <a:gdLst/>
              <a:ahLst/>
              <a:cxnLst/>
              <a:rect l="l" t="t" r="r" b="b"/>
              <a:pathLst>
                <a:path w="4252" h="4264" extrusionOk="0">
                  <a:moveTo>
                    <a:pt x="2120" y="1"/>
                  </a:moveTo>
                  <a:cubicBezTo>
                    <a:pt x="949" y="1"/>
                    <a:pt x="0" y="961"/>
                    <a:pt x="0" y="2132"/>
                  </a:cubicBezTo>
                  <a:cubicBezTo>
                    <a:pt x="0" y="3304"/>
                    <a:pt x="949" y="4264"/>
                    <a:pt x="2120" y="4264"/>
                  </a:cubicBezTo>
                  <a:cubicBezTo>
                    <a:pt x="3303" y="4264"/>
                    <a:pt x="4252" y="3304"/>
                    <a:pt x="4252" y="2132"/>
                  </a:cubicBezTo>
                  <a:cubicBezTo>
                    <a:pt x="4252" y="961"/>
                    <a:pt x="3303" y="1"/>
                    <a:pt x="2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99;p43">
            <a:extLst>
              <a:ext uri="{FF2B5EF4-FFF2-40B4-BE49-F238E27FC236}">
                <a16:creationId xmlns:a16="http://schemas.microsoft.com/office/drawing/2014/main" id="{C51E14DA-9455-5052-3D6E-1B0E8711815C}"/>
              </a:ext>
            </a:extLst>
          </p:cNvPr>
          <p:cNvSpPr txBox="1">
            <a:spLocks noGrp="1"/>
          </p:cNvSpPr>
          <p:nvPr>
            <p:ph type="title"/>
          </p:nvPr>
        </p:nvSpPr>
        <p:spPr>
          <a:xfrm flipH="1">
            <a:off x="782850" y="2149690"/>
            <a:ext cx="7578300" cy="572700"/>
          </a:xfrm>
          <a:prstGeom prst="rect">
            <a:avLst/>
          </a:prstGeom>
        </p:spPr>
        <p:txBody>
          <a:bodyPr spcFirstLastPara="1" wrap="square" lIns="91425" tIns="0" rIns="91425" bIns="0" anchor="t" anchorCtr="0">
            <a:noAutofit/>
          </a:bodyPr>
          <a:lstStyle/>
          <a:p>
            <a:pPr marL="0" lvl="0" indent="0" algn="ctr" rtl="0">
              <a:spcBef>
                <a:spcPts val="0"/>
              </a:spcBef>
              <a:spcAft>
                <a:spcPts val="0"/>
              </a:spcAft>
              <a:buNone/>
            </a:pPr>
            <a:r>
              <a:rPr lang="en" dirty="0">
                <a:solidFill>
                  <a:schemeClr val="tx1">
                    <a:lumMod val="25000"/>
                  </a:schemeClr>
                </a:solidFill>
              </a:rPr>
              <a:t>Thank you for your attention!</a:t>
            </a:r>
            <a:endParaRPr dirty="0">
              <a:solidFill>
                <a:schemeClr val="tx1">
                  <a:lumMod val="25000"/>
                </a:schemeClr>
              </a:solidFill>
            </a:endParaRPr>
          </a:p>
        </p:txBody>
      </p:sp>
    </p:spTree>
    <p:extLst>
      <p:ext uri="{BB962C8B-B14F-4D97-AF65-F5344CB8AC3E}">
        <p14:creationId xmlns:p14="http://schemas.microsoft.com/office/powerpoint/2010/main" val="3108995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41"/>
          <p:cNvSpPr txBox="1">
            <a:spLocks noGrp="1"/>
          </p:cNvSpPr>
          <p:nvPr>
            <p:ph type="title"/>
          </p:nvPr>
        </p:nvSpPr>
        <p:spPr>
          <a:xfrm>
            <a:off x="2472853" y="3016213"/>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6000" dirty="0"/>
              <a:t>01</a:t>
            </a:r>
            <a:endParaRPr sz="6000" dirty="0"/>
          </a:p>
        </p:txBody>
      </p:sp>
      <p:sp>
        <p:nvSpPr>
          <p:cNvPr id="1048" name="Google Shape;1048;p41"/>
          <p:cNvSpPr txBox="1">
            <a:spLocks noGrp="1"/>
          </p:cNvSpPr>
          <p:nvPr>
            <p:ph type="title" idx="2"/>
          </p:nvPr>
        </p:nvSpPr>
        <p:spPr>
          <a:xfrm>
            <a:off x="731341" y="1988560"/>
            <a:ext cx="7305706" cy="1820715"/>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5400" dirty="0"/>
              <a:t>Context/Motivations</a:t>
            </a:r>
            <a:endParaRPr sz="5400" dirty="0"/>
          </a:p>
        </p:txBody>
      </p:sp>
      <p:grpSp>
        <p:nvGrpSpPr>
          <p:cNvPr id="1049" name="Google Shape;1049;p41"/>
          <p:cNvGrpSpPr/>
          <p:nvPr/>
        </p:nvGrpSpPr>
        <p:grpSpPr>
          <a:xfrm>
            <a:off x="1460085" y="2890142"/>
            <a:ext cx="6459162" cy="238623"/>
            <a:chOff x="4788672" y="2177404"/>
            <a:chExt cx="3478000" cy="192185"/>
          </a:xfrm>
        </p:grpSpPr>
        <p:sp>
          <p:nvSpPr>
            <p:cNvPr id="1050" name="Google Shape;1050;p41"/>
            <p:cNvSpPr/>
            <p:nvPr/>
          </p:nvSpPr>
          <p:spPr>
            <a:xfrm rot="-2700000" flipH="1">
              <a:off x="7250940" y="2205609"/>
              <a:ext cx="136016" cy="135774"/>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1051" name="Google Shape;1051;p41"/>
            <p:cNvCxnSpPr>
              <a:stCxn id="1052" idx="6"/>
              <a:endCxn id="1053" idx="2"/>
            </p:cNvCxnSpPr>
            <p:nvPr/>
          </p:nvCxnSpPr>
          <p:spPr>
            <a:xfrm rot="10800000">
              <a:off x="4845772" y="2272517"/>
              <a:ext cx="3363900" cy="0"/>
            </a:xfrm>
            <a:prstGeom prst="straightConnector1">
              <a:avLst/>
            </a:prstGeom>
            <a:noFill/>
            <a:ln w="9525" cap="flat" cmpd="sng">
              <a:solidFill>
                <a:schemeClr val="lt1"/>
              </a:solidFill>
              <a:prstDash val="solid"/>
              <a:round/>
              <a:headEnd type="none" w="sm" len="sm"/>
              <a:tailEnd type="none" w="sm" len="sm"/>
            </a:ln>
          </p:spPr>
        </p:cxnSp>
        <p:sp>
          <p:nvSpPr>
            <p:cNvPr id="1053" name="Google Shape;1053;p41"/>
            <p:cNvSpPr/>
            <p:nvPr/>
          </p:nvSpPr>
          <p:spPr>
            <a:xfrm flipH="1">
              <a:off x="4788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2" name="Google Shape;1052;p41"/>
            <p:cNvSpPr/>
            <p:nvPr/>
          </p:nvSpPr>
          <p:spPr>
            <a:xfrm flipH="1">
              <a:off x="8209672" y="2244017"/>
              <a:ext cx="57000" cy="57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054" name="Google Shape;1054;p41"/>
          <p:cNvGrpSpPr/>
          <p:nvPr/>
        </p:nvGrpSpPr>
        <p:grpSpPr>
          <a:xfrm flipH="1">
            <a:off x="7834772" y="2544125"/>
            <a:ext cx="1929500" cy="2210100"/>
            <a:chOff x="295725" y="-3462825"/>
            <a:chExt cx="1929500" cy="2210100"/>
          </a:xfrm>
        </p:grpSpPr>
        <p:sp>
          <p:nvSpPr>
            <p:cNvPr id="1055" name="Google Shape;1055;p41"/>
            <p:cNvSpPr/>
            <p:nvPr/>
          </p:nvSpPr>
          <p:spPr>
            <a:xfrm>
              <a:off x="1089425" y="-3462825"/>
              <a:ext cx="700025" cy="959400"/>
            </a:xfrm>
            <a:custGeom>
              <a:avLst/>
              <a:gdLst/>
              <a:ahLst/>
              <a:cxnLst/>
              <a:rect l="l" t="t" r="r" b="b"/>
              <a:pathLst>
                <a:path w="28001" h="38376" extrusionOk="0">
                  <a:moveTo>
                    <a:pt x="27849" y="1"/>
                  </a:moveTo>
                  <a:cubicBezTo>
                    <a:pt x="27816" y="1"/>
                    <a:pt x="27782" y="15"/>
                    <a:pt x="27755" y="43"/>
                  </a:cubicBezTo>
                  <a:lnTo>
                    <a:pt x="10736" y="17061"/>
                  </a:lnTo>
                  <a:cubicBezTo>
                    <a:pt x="10703" y="17083"/>
                    <a:pt x="10692" y="17117"/>
                    <a:pt x="10692" y="17161"/>
                  </a:cubicBezTo>
                  <a:lnTo>
                    <a:pt x="10692" y="27495"/>
                  </a:lnTo>
                  <a:lnTo>
                    <a:pt x="57" y="38130"/>
                  </a:lnTo>
                  <a:cubicBezTo>
                    <a:pt x="1" y="38186"/>
                    <a:pt x="1" y="38275"/>
                    <a:pt x="57" y="38331"/>
                  </a:cubicBezTo>
                  <a:cubicBezTo>
                    <a:pt x="79" y="38353"/>
                    <a:pt x="124" y="38375"/>
                    <a:pt x="157" y="38375"/>
                  </a:cubicBezTo>
                  <a:cubicBezTo>
                    <a:pt x="191" y="38375"/>
                    <a:pt x="235" y="38353"/>
                    <a:pt x="258" y="38331"/>
                  </a:cubicBezTo>
                  <a:lnTo>
                    <a:pt x="10937" y="27651"/>
                  </a:lnTo>
                  <a:cubicBezTo>
                    <a:pt x="10960" y="27629"/>
                    <a:pt x="10971" y="27595"/>
                    <a:pt x="10971" y="27551"/>
                  </a:cubicBezTo>
                  <a:lnTo>
                    <a:pt x="10971" y="17206"/>
                  </a:lnTo>
                  <a:lnTo>
                    <a:pt x="27944" y="232"/>
                  </a:lnTo>
                  <a:cubicBezTo>
                    <a:pt x="28000" y="188"/>
                    <a:pt x="28000" y="98"/>
                    <a:pt x="27944" y="43"/>
                  </a:cubicBezTo>
                  <a:cubicBezTo>
                    <a:pt x="27916" y="15"/>
                    <a:pt x="27883" y="1"/>
                    <a:pt x="2784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6" name="Google Shape;1056;p41"/>
            <p:cNvSpPr/>
            <p:nvPr/>
          </p:nvSpPr>
          <p:spPr>
            <a:xfrm>
              <a:off x="1064875" y="-2535525"/>
              <a:ext cx="56950" cy="56925"/>
            </a:xfrm>
            <a:custGeom>
              <a:avLst/>
              <a:gdLst/>
              <a:ahLst/>
              <a:cxnLst/>
              <a:rect l="l" t="t" r="r" b="b"/>
              <a:pathLst>
                <a:path w="2278" h="2277" extrusionOk="0">
                  <a:moveTo>
                    <a:pt x="1139" y="0"/>
                  </a:moveTo>
                  <a:cubicBezTo>
                    <a:pt x="514" y="0"/>
                    <a:pt x="1" y="513"/>
                    <a:pt x="1" y="1138"/>
                  </a:cubicBezTo>
                  <a:cubicBezTo>
                    <a:pt x="1" y="1763"/>
                    <a:pt x="514" y="2277"/>
                    <a:pt x="1139" y="2277"/>
                  </a:cubicBezTo>
                  <a:cubicBezTo>
                    <a:pt x="1764" y="2277"/>
                    <a:pt x="2277" y="1763"/>
                    <a:pt x="2277" y="1138"/>
                  </a:cubicBezTo>
                  <a:cubicBezTo>
                    <a:pt x="2277" y="513"/>
                    <a:pt x="1764" y="0"/>
                    <a:pt x="11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7" name="Google Shape;1057;p41"/>
            <p:cNvSpPr/>
            <p:nvPr/>
          </p:nvSpPr>
          <p:spPr>
            <a:xfrm>
              <a:off x="1212200" y="-2944175"/>
              <a:ext cx="869900" cy="1026350"/>
            </a:xfrm>
            <a:custGeom>
              <a:avLst/>
              <a:gdLst/>
              <a:ahLst/>
              <a:cxnLst/>
              <a:rect l="l" t="t" r="r" b="b"/>
              <a:pathLst>
                <a:path w="34796" h="41054" extrusionOk="0">
                  <a:moveTo>
                    <a:pt x="34639" y="0"/>
                  </a:moveTo>
                  <a:cubicBezTo>
                    <a:pt x="34603" y="0"/>
                    <a:pt x="34567" y="14"/>
                    <a:pt x="34539" y="42"/>
                  </a:cubicBezTo>
                  <a:lnTo>
                    <a:pt x="6026" y="28555"/>
                  </a:lnTo>
                  <a:cubicBezTo>
                    <a:pt x="6004" y="28577"/>
                    <a:pt x="5993" y="28610"/>
                    <a:pt x="5993" y="28655"/>
                  </a:cubicBezTo>
                  <a:lnTo>
                    <a:pt x="5993" y="34915"/>
                  </a:lnTo>
                  <a:lnTo>
                    <a:pt x="89" y="40808"/>
                  </a:lnTo>
                  <a:cubicBezTo>
                    <a:pt x="0" y="40897"/>
                    <a:pt x="56" y="41042"/>
                    <a:pt x="190" y="41053"/>
                  </a:cubicBezTo>
                  <a:cubicBezTo>
                    <a:pt x="223" y="41053"/>
                    <a:pt x="257" y="41042"/>
                    <a:pt x="290" y="41008"/>
                  </a:cubicBezTo>
                  <a:lnTo>
                    <a:pt x="6227" y="35072"/>
                  </a:lnTo>
                  <a:cubicBezTo>
                    <a:pt x="6249" y="35049"/>
                    <a:pt x="6272" y="35016"/>
                    <a:pt x="6272" y="34971"/>
                  </a:cubicBezTo>
                  <a:lnTo>
                    <a:pt x="6272" y="28711"/>
                  </a:lnTo>
                  <a:lnTo>
                    <a:pt x="34740" y="232"/>
                  </a:lnTo>
                  <a:cubicBezTo>
                    <a:pt x="34795" y="176"/>
                    <a:pt x="34795" y="87"/>
                    <a:pt x="34740" y="42"/>
                  </a:cubicBezTo>
                  <a:cubicBezTo>
                    <a:pt x="34712" y="14"/>
                    <a:pt x="34675" y="0"/>
                    <a:pt x="3463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8" name="Google Shape;1058;p41"/>
            <p:cNvSpPr/>
            <p:nvPr/>
          </p:nvSpPr>
          <p:spPr>
            <a:xfrm>
              <a:off x="1577675" y="-2592175"/>
              <a:ext cx="155125" cy="154875"/>
            </a:xfrm>
            <a:custGeom>
              <a:avLst/>
              <a:gdLst/>
              <a:ahLst/>
              <a:cxnLst/>
              <a:rect l="l" t="t" r="r" b="b"/>
              <a:pathLst>
                <a:path w="6205" h="6195" extrusionOk="0">
                  <a:moveTo>
                    <a:pt x="6160" y="1"/>
                  </a:moveTo>
                  <a:lnTo>
                    <a:pt x="0" y="6150"/>
                  </a:lnTo>
                  <a:lnTo>
                    <a:pt x="1395" y="6194"/>
                  </a:lnTo>
                  <a:lnTo>
                    <a:pt x="6205" y="1384"/>
                  </a:lnTo>
                  <a:lnTo>
                    <a:pt x="616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59" name="Google Shape;1059;p41"/>
            <p:cNvSpPr/>
            <p:nvPr/>
          </p:nvSpPr>
          <p:spPr>
            <a:xfrm>
              <a:off x="1188475" y="-1949950"/>
              <a:ext cx="56950" cy="56950"/>
            </a:xfrm>
            <a:custGeom>
              <a:avLst/>
              <a:gdLst/>
              <a:ahLst/>
              <a:cxnLst/>
              <a:rect l="l" t="t" r="r" b="b"/>
              <a:pathLst>
                <a:path w="2278" h="2278" extrusionOk="0">
                  <a:moveTo>
                    <a:pt x="1139" y="1"/>
                  </a:moveTo>
                  <a:cubicBezTo>
                    <a:pt x="503" y="1"/>
                    <a:pt x="1" y="514"/>
                    <a:pt x="1" y="1139"/>
                  </a:cubicBezTo>
                  <a:cubicBezTo>
                    <a:pt x="1" y="1775"/>
                    <a:pt x="503" y="2277"/>
                    <a:pt x="1139" y="2277"/>
                  </a:cubicBezTo>
                  <a:cubicBezTo>
                    <a:pt x="1764" y="2277"/>
                    <a:pt x="2277" y="1775"/>
                    <a:pt x="2277" y="1139"/>
                  </a:cubicBezTo>
                  <a:cubicBezTo>
                    <a:pt x="2277" y="514"/>
                    <a:pt x="1764" y="1"/>
                    <a:pt x="11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0" name="Google Shape;1060;p41"/>
            <p:cNvSpPr/>
            <p:nvPr/>
          </p:nvSpPr>
          <p:spPr>
            <a:xfrm>
              <a:off x="2043025" y="-3122375"/>
              <a:ext cx="38525" cy="38650"/>
            </a:xfrm>
            <a:custGeom>
              <a:avLst/>
              <a:gdLst/>
              <a:ahLst/>
              <a:cxnLst/>
              <a:rect l="l" t="t" r="r" b="b"/>
              <a:pathLst>
                <a:path w="1541" h="1546" extrusionOk="0">
                  <a:moveTo>
                    <a:pt x="768" y="1"/>
                  </a:moveTo>
                  <a:cubicBezTo>
                    <a:pt x="525" y="1"/>
                    <a:pt x="283" y="117"/>
                    <a:pt x="134" y="340"/>
                  </a:cubicBezTo>
                  <a:cubicBezTo>
                    <a:pt x="100" y="385"/>
                    <a:pt x="78" y="441"/>
                    <a:pt x="56" y="486"/>
                  </a:cubicBezTo>
                  <a:cubicBezTo>
                    <a:pt x="45" y="530"/>
                    <a:pt x="22" y="575"/>
                    <a:pt x="11" y="619"/>
                  </a:cubicBezTo>
                  <a:cubicBezTo>
                    <a:pt x="11" y="675"/>
                    <a:pt x="0" y="720"/>
                    <a:pt x="0" y="776"/>
                  </a:cubicBezTo>
                  <a:cubicBezTo>
                    <a:pt x="0" y="1200"/>
                    <a:pt x="346" y="1546"/>
                    <a:pt x="770" y="1546"/>
                  </a:cubicBezTo>
                  <a:cubicBezTo>
                    <a:pt x="1194" y="1546"/>
                    <a:pt x="1540" y="1200"/>
                    <a:pt x="1540" y="776"/>
                  </a:cubicBezTo>
                  <a:cubicBezTo>
                    <a:pt x="1540" y="720"/>
                    <a:pt x="1529" y="675"/>
                    <a:pt x="1518" y="619"/>
                  </a:cubicBezTo>
                  <a:cubicBezTo>
                    <a:pt x="1507" y="575"/>
                    <a:pt x="1495" y="530"/>
                    <a:pt x="1473" y="486"/>
                  </a:cubicBezTo>
                  <a:cubicBezTo>
                    <a:pt x="1462" y="441"/>
                    <a:pt x="1440" y="385"/>
                    <a:pt x="1406" y="340"/>
                  </a:cubicBezTo>
                  <a:cubicBezTo>
                    <a:pt x="1384" y="307"/>
                    <a:pt x="1350" y="262"/>
                    <a:pt x="1306" y="229"/>
                  </a:cubicBezTo>
                  <a:cubicBezTo>
                    <a:pt x="1157" y="75"/>
                    <a:pt x="962" y="1"/>
                    <a:pt x="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1" name="Google Shape;1061;p41"/>
            <p:cNvSpPr/>
            <p:nvPr/>
          </p:nvSpPr>
          <p:spPr>
            <a:xfrm>
              <a:off x="1472200" y="-3028150"/>
              <a:ext cx="522225" cy="509375"/>
            </a:xfrm>
            <a:custGeom>
              <a:avLst/>
              <a:gdLst/>
              <a:ahLst/>
              <a:cxnLst/>
              <a:rect l="l" t="t" r="r" b="b"/>
              <a:pathLst>
                <a:path w="20889" h="20375" extrusionOk="0">
                  <a:moveTo>
                    <a:pt x="19848" y="0"/>
                  </a:moveTo>
                  <a:cubicBezTo>
                    <a:pt x="19750" y="0"/>
                    <a:pt x="19647" y="20"/>
                    <a:pt x="19541" y="64"/>
                  </a:cubicBezTo>
                  <a:cubicBezTo>
                    <a:pt x="18760" y="388"/>
                    <a:pt x="18994" y="1537"/>
                    <a:pt x="19842" y="1537"/>
                  </a:cubicBezTo>
                  <a:cubicBezTo>
                    <a:pt x="20043" y="1537"/>
                    <a:pt x="20233" y="1459"/>
                    <a:pt x="20378" y="1314"/>
                  </a:cubicBezTo>
                  <a:cubicBezTo>
                    <a:pt x="20888" y="794"/>
                    <a:pt x="20468" y="0"/>
                    <a:pt x="19848" y="0"/>
                  </a:cubicBezTo>
                  <a:close/>
                  <a:moveTo>
                    <a:pt x="16078" y="3761"/>
                  </a:moveTo>
                  <a:cubicBezTo>
                    <a:pt x="15972" y="3761"/>
                    <a:pt x="15860" y="3784"/>
                    <a:pt x="15747" y="3836"/>
                  </a:cubicBezTo>
                  <a:cubicBezTo>
                    <a:pt x="14999" y="4182"/>
                    <a:pt x="15245" y="5309"/>
                    <a:pt x="16070" y="5309"/>
                  </a:cubicBezTo>
                  <a:cubicBezTo>
                    <a:pt x="16294" y="5309"/>
                    <a:pt x="16506" y="5209"/>
                    <a:pt x="16651" y="5030"/>
                  </a:cubicBezTo>
                  <a:cubicBezTo>
                    <a:pt x="17105" y="4500"/>
                    <a:pt x="16676" y="3761"/>
                    <a:pt x="16078" y="3761"/>
                  </a:cubicBezTo>
                  <a:close/>
                  <a:moveTo>
                    <a:pt x="12319" y="7533"/>
                  </a:moveTo>
                  <a:cubicBezTo>
                    <a:pt x="12220" y="7533"/>
                    <a:pt x="12115" y="7553"/>
                    <a:pt x="12008" y="7597"/>
                  </a:cubicBezTo>
                  <a:cubicBezTo>
                    <a:pt x="11238" y="7921"/>
                    <a:pt x="11462" y="9070"/>
                    <a:pt x="12310" y="9070"/>
                  </a:cubicBezTo>
                  <a:cubicBezTo>
                    <a:pt x="12511" y="9070"/>
                    <a:pt x="12700" y="8992"/>
                    <a:pt x="12845" y="8847"/>
                  </a:cubicBezTo>
                  <a:cubicBezTo>
                    <a:pt x="13356" y="8327"/>
                    <a:pt x="12944" y="7533"/>
                    <a:pt x="12319" y="7533"/>
                  </a:cubicBezTo>
                  <a:close/>
                  <a:moveTo>
                    <a:pt x="8545" y="11293"/>
                  </a:moveTo>
                  <a:cubicBezTo>
                    <a:pt x="8439" y="11293"/>
                    <a:pt x="8327" y="11317"/>
                    <a:pt x="8214" y="11369"/>
                  </a:cubicBezTo>
                  <a:cubicBezTo>
                    <a:pt x="7466" y="11715"/>
                    <a:pt x="7712" y="12842"/>
                    <a:pt x="8538" y="12842"/>
                  </a:cubicBezTo>
                  <a:cubicBezTo>
                    <a:pt x="8761" y="12842"/>
                    <a:pt x="8973" y="12742"/>
                    <a:pt x="9118" y="12563"/>
                  </a:cubicBezTo>
                  <a:cubicBezTo>
                    <a:pt x="9573" y="12033"/>
                    <a:pt x="9143" y="11293"/>
                    <a:pt x="8545" y="11293"/>
                  </a:cubicBezTo>
                  <a:close/>
                  <a:moveTo>
                    <a:pt x="4784" y="15066"/>
                  </a:moveTo>
                  <a:cubicBezTo>
                    <a:pt x="4686" y="15066"/>
                    <a:pt x="4582" y="15086"/>
                    <a:pt x="4476" y="15130"/>
                  </a:cubicBezTo>
                  <a:cubicBezTo>
                    <a:pt x="3706" y="15442"/>
                    <a:pt x="3929" y="16603"/>
                    <a:pt x="4777" y="16603"/>
                  </a:cubicBezTo>
                  <a:cubicBezTo>
                    <a:pt x="4978" y="16603"/>
                    <a:pt x="5168" y="16525"/>
                    <a:pt x="5313" y="16380"/>
                  </a:cubicBezTo>
                  <a:cubicBezTo>
                    <a:pt x="5824" y="15868"/>
                    <a:pt x="5410" y="15066"/>
                    <a:pt x="4784" y="15066"/>
                  </a:cubicBezTo>
                  <a:close/>
                  <a:moveTo>
                    <a:pt x="991" y="18820"/>
                  </a:moveTo>
                  <a:cubicBezTo>
                    <a:pt x="795" y="18820"/>
                    <a:pt x="593" y="18903"/>
                    <a:pt x="425" y="19102"/>
                  </a:cubicBezTo>
                  <a:cubicBezTo>
                    <a:pt x="1" y="19605"/>
                    <a:pt x="347" y="20363"/>
                    <a:pt x="1005" y="20375"/>
                  </a:cubicBezTo>
                  <a:cubicBezTo>
                    <a:pt x="1228" y="20375"/>
                    <a:pt x="1440" y="20274"/>
                    <a:pt x="1585" y="20096"/>
                  </a:cubicBezTo>
                  <a:cubicBezTo>
                    <a:pt x="2084" y="19523"/>
                    <a:pt x="1562" y="18820"/>
                    <a:pt x="991" y="1882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2" name="Google Shape;1062;p41"/>
            <p:cNvSpPr/>
            <p:nvPr/>
          </p:nvSpPr>
          <p:spPr>
            <a:xfrm>
              <a:off x="1384050" y="-2463000"/>
              <a:ext cx="38250" cy="38250"/>
            </a:xfrm>
            <a:custGeom>
              <a:avLst/>
              <a:gdLst/>
              <a:ahLst/>
              <a:cxnLst/>
              <a:rect l="l" t="t" r="r" b="b"/>
              <a:pathLst>
                <a:path w="1530" h="1530" extrusionOk="0">
                  <a:moveTo>
                    <a:pt x="770" y="1"/>
                  </a:moveTo>
                  <a:cubicBezTo>
                    <a:pt x="346" y="1"/>
                    <a:pt x="0" y="335"/>
                    <a:pt x="0" y="759"/>
                  </a:cubicBezTo>
                  <a:cubicBezTo>
                    <a:pt x="0" y="1183"/>
                    <a:pt x="346" y="1529"/>
                    <a:pt x="770" y="1529"/>
                  </a:cubicBezTo>
                  <a:cubicBezTo>
                    <a:pt x="971" y="1529"/>
                    <a:pt x="1161" y="1451"/>
                    <a:pt x="1306" y="1306"/>
                  </a:cubicBezTo>
                  <a:cubicBezTo>
                    <a:pt x="1339" y="1273"/>
                    <a:pt x="1373" y="1228"/>
                    <a:pt x="1406" y="1195"/>
                  </a:cubicBezTo>
                  <a:cubicBezTo>
                    <a:pt x="1429" y="1150"/>
                    <a:pt x="1451" y="1094"/>
                    <a:pt x="1473" y="1050"/>
                  </a:cubicBezTo>
                  <a:cubicBezTo>
                    <a:pt x="1496" y="1005"/>
                    <a:pt x="1507" y="960"/>
                    <a:pt x="1518" y="916"/>
                  </a:cubicBezTo>
                  <a:cubicBezTo>
                    <a:pt x="1529" y="860"/>
                    <a:pt x="1529" y="815"/>
                    <a:pt x="1529" y="759"/>
                  </a:cubicBezTo>
                  <a:cubicBezTo>
                    <a:pt x="1529" y="335"/>
                    <a:pt x="1183" y="1"/>
                    <a:pt x="77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3" name="Google Shape;1063;p41"/>
            <p:cNvSpPr/>
            <p:nvPr/>
          </p:nvSpPr>
          <p:spPr>
            <a:xfrm>
              <a:off x="1108400" y="-3240375"/>
              <a:ext cx="38250" cy="38650"/>
            </a:xfrm>
            <a:custGeom>
              <a:avLst/>
              <a:gdLst/>
              <a:ahLst/>
              <a:cxnLst/>
              <a:rect l="l" t="t" r="r" b="b"/>
              <a:pathLst>
                <a:path w="1530" h="1546" extrusionOk="0">
                  <a:moveTo>
                    <a:pt x="763" y="0"/>
                  </a:moveTo>
                  <a:cubicBezTo>
                    <a:pt x="568" y="0"/>
                    <a:pt x="373" y="75"/>
                    <a:pt x="224" y="228"/>
                  </a:cubicBezTo>
                  <a:cubicBezTo>
                    <a:pt x="190" y="262"/>
                    <a:pt x="157" y="295"/>
                    <a:pt x="123" y="340"/>
                  </a:cubicBezTo>
                  <a:cubicBezTo>
                    <a:pt x="101" y="385"/>
                    <a:pt x="79" y="429"/>
                    <a:pt x="57" y="485"/>
                  </a:cubicBezTo>
                  <a:cubicBezTo>
                    <a:pt x="34" y="530"/>
                    <a:pt x="23" y="574"/>
                    <a:pt x="12" y="619"/>
                  </a:cubicBezTo>
                  <a:cubicBezTo>
                    <a:pt x="1" y="664"/>
                    <a:pt x="1" y="719"/>
                    <a:pt x="1" y="775"/>
                  </a:cubicBezTo>
                  <a:cubicBezTo>
                    <a:pt x="1" y="820"/>
                    <a:pt x="1" y="865"/>
                    <a:pt x="12" y="920"/>
                  </a:cubicBezTo>
                  <a:cubicBezTo>
                    <a:pt x="23" y="965"/>
                    <a:pt x="34" y="1010"/>
                    <a:pt x="57" y="1054"/>
                  </a:cubicBezTo>
                  <a:cubicBezTo>
                    <a:pt x="79" y="1110"/>
                    <a:pt x="101" y="1155"/>
                    <a:pt x="123" y="1199"/>
                  </a:cubicBezTo>
                  <a:cubicBezTo>
                    <a:pt x="269" y="1411"/>
                    <a:pt x="503" y="1534"/>
                    <a:pt x="760" y="1545"/>
                  </a:cubicBezTo>
                  <a:cubicBezTo>
                    <a:pt x="972" y="1534"/>
                    <a:pt x="1161" y="1456"/>
                    <a:pt x="1306" y="1311"/>
                  </a:cubicBezTo>
                  <a:cubicBezTo>
                    <a:pt x="1340" y="1277"/>
                    <a:pt x="1373" y="1244"/>
                    <a:pt x="1407" y="1199"/>
                  </a:cubicBezTo>
                  <a:cubicBezTo>
                    <a:pt x="1429" y="1155"/>
                    <a:pt x="1451" y="1110"/>
                    <a:pt x="1474" y="1054"/>
                  </a:cubicBezTo>
                  <a:cubicBezTo>
                    <a:pt x="1496" y="1010"/>
                    <a:pt x="1507" y="965"/>
                    <a:pt x="1518" y="920"/>
                  </a:cubicBezTo>
                  <a:cubicBezTo>
                    <a:pt x="1530" y="865"/>
                    <a:pt x="1530" y="820"/>
                    <a:pt x="1530" y="775"/>
                  </a:cubicBezTo>
                  <a:cubicBezTo>
                    <a:pt x="1530" y="719"/>
                    <a:pt x="1530" y="664"/>
                    <a:pt x="1518" y="619"/>
                  </a:cubicBezTo>
                  <a:cubicBezTo>
                    <a:pt x="1507" y="574"/>
                    <a:pt x="1496" y="530"/>
                    <a:pt x="1474" y="485"/>
                  </a:cubicBezTo>
                  <a:cubicBezTo>
                    <a:pt x="1451" y="429"/>
                    <a:pt x="1429" y="385"/>
                    <a:pt x="1407" y="340"/>
                  </a:cubicBezTo>
                  <a:cubicBezTo>
                    <a:pt x="1252" y="117"/>
                    <a:pt x="1007" y="0"/>
                    <a:pt x="7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4" name="Google Shape;1064;p41"/>
            <p:cNvSpPr/>
            <p:nvPr/>
          </p:nvSpPr>
          <p:spPr>
            <a:xfrm>
              <a:off x="537050" y="-3146175"/>
              <a:ext cx="522775" cy="509125"/>
            </a:xfrm>
            <a:custGeom>
              <a:avLst/>
              <a:gdLst/>
              <a:ahLst/>
              <a:cxnLst/>
              <a:rect l="l" t="t" r="r" b="b"/>
              <a:pathLst>
                <a:path w="20911" h="20365" extrusionOk="0">
                  <a:moveTo>
                    <a:pt x="19870" y="1"/>
                  </a:moveTo>
                  <a:cubicBezTo>
                    <a:pt x="19772" y="1"/>
                    <a:pt x="19668" y="21"/>
                    <a:pt x="19563" y="65"/>
                  </a:cubicBezTo>
                  <a:cubicBezTo>
                    <a:pt x="18782" y="377"/>
                    <a:pt x="19016" y="1538"/>
                    <a:pt x="19853" y="1538"/>
                  </a:cubicBezTo>
                  <a:cubicBezTo>
                    <a:pt x="20054" y="1538"/>
                    <a:pt x="20255" y="1460"/>
                    <a:pt x="20400" y="1315"/>
                  </a:cubicBezTo>
                  <a:cubicBezTo>
                    <a:pt x="20910" y="795"/>
                    <a:pt x="20490" y="1"/>
                    <a:pt x="19870" y="1"/>
                  </a:cubicBezTo>
                  <a:close/>
                  <a:moveTo>
                    <a:pt x="16100" y="3761"/>
                  </a:moveTo>
                  <a:cubicBezTo>
                    <a:pt x="15993" y="3761"/>
                    <a:pt x="15882" y="3785"/>
                    <a:pt x="15768" y="3837"/>
                  </a:cubicBezTo>
                  <a:cubicBezTo>
                    <a:pt x="15021" y="4183"/>
                    <a:pt x="15266" y="5299"/>
                    <a:pt x="16092" y="5299"/>
                  </a:cubicBezTo>
                  <a:lnTo>
                    <a:pt x="16081" y="5310"/>
                  </a:lnTo>
                  <a:cubicBezTo>
                    <a:pt x="16315" y="5310"/>
                    <a:pt x="16527" y="5209"/>
                    <a:pt x="16672" y="5031"/>
                  </a:cubicBezTo>
                  <a:cubicBezTo>
                    <a:pt x="17127" y="4500"/>
                    <a:pt x="16697" y="3761"/>
                    <a:pt x="16100" y="3761"/>
                  </a:cubicBezTo>
                  <a:close/>
                  <a:moveTo>
                    <a:pt x="12329" y="7526"/>
                  </a:moveTo>
                  <a:cubicBezTo>
                    <a:pt x="12233" y="7526"/>
                    <a:pt x="12133" y="7545"/>
                    <a:pt x="12030" y="7586"/>
                  </a:cubicBezTo>
                  <a:cubicBezTo>
                    <a:pt x="11249" y="7910"/>
                    <a:pt x="11483" y="9071"/>
                    <a:pt x="12320" y="9071"/>
                  </a:cubicBezTo>
                  <a:cubicBezTo>
                    <a:pt x="12521" y="9071"/>
                    <a:pt x="12722" y="8993"/>
                    <a:pt x="12867" y="8847"/>
                  </a:cubicBezTo>
                  <a:cubicBezTo>
                    <a:pt x="13380" y="8325"/>
                    <a:pt x="12953" y="7526"/>
                    <a:pt x="12329" y="7526"/>
                  </a:cubicBezTo>
                  <a:close/>
                  <a:moveTo>
                    <a:pt x="8567" y="11294"/>
                  </a:moveTo>
                  <a:cubicBezTo>
                    <a:pt x="8461" y="11294"/>
                    <a:pt x="8349" y="11317"/>
                    <a:pt x="8236" y="11369"/>
                  </a:cubicBezTo>
                  <a:cubicBezTo>
                    <a:pt x="7488" y="11715"/>
                    <a:pt x="7734" y="12831"/>
                    <a:pt x="8559" y="12831"/>
                  </a:cubicBezTo>
                  <a:lnTo>
                    <a:pt x="8548" y="12843"/>
                  </a:lnTo>
                  <a:cubicBezTo>
                    <a:pt x="8783" y="12831"/>
                    <a:pt x="8995" y="12742"/>
                    <a:pt x="9140" y="12564"/>
                  </a:cubicBezTo>
                  <a:cubicBezTo>
                    <a:pt x="9594" y="12033"/>
                    <a:pt x="9165" y="11294"/>
                    <a:pt x="8567" y="11294"/>
                  </a:cubicBezTo>
                  <a:close/>
                  <a:moveTo>
                    <a:pt x="4802" y="15066"/>
                  </a:moveTo>
                  <a:cubicBezTo>
                    <a:pt x="4705" y="15066"/>
                    <a:pt x="4602" y="15086"/>
                    <a:pt x="4497" y="15130"/>
                  </a:cubicBezTo>
                  <a:cubicBezTo>
                    <a:pt x="3716" y="15443"/>
                    <a:pt x="3951" y="16603"/>
                    <a:pt x="4788" y="16603"/>
                  </a:cubicBezTo>
                  <a:cubicBezTo>
                    <a:pt x="4988" y="16603"/>
                    <a:pt x="5189" y="16525"/>
                    <a:pt x="5334" y="16380"/>
                  </a:cubicBezTo>
                  <a:cubicBezTo>
                    <a:pt x="5845" y="15869"/>
                    <a:pt x="5423" y="15066"/>
                    <a:pt x="4802" y="15066"/>
                  </a:cubicBezTo>
                  <a:close/>
                  <a:moveTo>
                    <a:pt x="1018" y="18818"/>
                  </a:moveTo>
                  <a:cubicBezTo>
                    <a:pt x="838" y="18818"/>
                    <a:pt x="649" y="18889"/>
                    <a:pt x="480" y="19058"/>
                  </a:cubicBezTo>
                  <a:cubicBezTo>
                    <a:pt x="0" y="19538"/>
                    <a:pt x="335" y="20364"/>
                    <a:pt x="1027" y="20364"/>
                  </a:cubicBezTo>
                  <a:cubicBezTo>
                    <a:pt x="1228" y="20364"/>
                    <a:pt x="1417" y="20286"/>
                    <a:pt x="1562" y="20141"/>
                  </a:cubicBezTo>
                  <a:cubicBezTo>
                    <a:pt x="2119" y="19585"/>
                    <a:pt x="1612" y="18818"/>
                    <a:pt x="1018" y="18818"/>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5" name="Google Shape;1065;p41"/>
            <p:cNvSpPr/>
            <p:nvPr/>
          </p:nvSpPr>
          <p:spPr>
            <a:xfrm>
              <a:off x="449150" y="-2581150"/>
              <a:ext cx="38250" cy="38375"/>
            </a:xfrm>
            <a:custGeom>
              <a:avLst/>
              <a:gdLst/>
              <a:ahLst/>
              <a:cxnLst/>
              <a:rect l="l" t="t" r="r" b="b"/>
              <a:pathLst>
                <a:path w="1530" h="1535" extrusionOk="0">
                  <a:moveTo>
                    <a:pt x="771" y="0"/>
                  </a:moveTo>
                  <a:cubicBezTo>
                    <a:pt x="721" y="0"/>
                    <a:pt x="670" y="6"/>
                    <a:pt x="626" y="17"/>
                  </a:cubicBezTo>
                  <a:cubicBezTo>
                    <a:pt x="570" y="28"/>
                    <a:pt x="525" y="40"/>
                    <a:pt x="481" y="62"/>
                  </a:cubicBezTo>
                  <a:cubicBezTo>
                    <a:pt x="436" y="73"/>
                    <a:pt x="380" y="107"/>
                    <a:pt x="347" y="129"/>
                  </a:cubicBezTo>
                  <a:cubicBezTo>
                    <a:pt x="302" y="162"/>
                    <a:pt x="258" y="185"/>
                    <a:pt x="224" y="229"/>
                  </a:cubicBezTo>
                  <a:cubicBezTo>
                    <a:pt x="191" y="263"/>
                    <a:pt x="157" y="296"/>
                    <a:pt x="135" y="341"/>
                  </a:cubicBezTo>
                  <a:cubicBezTo>
                    <a:pt x="101" y="385"/>
                    <a:pt x="79" y="430"/>
                    <a:pt x="57" y="486"/>
                  </a:cubicBezTo>
                  <a:cubicBezTo>
                    <a:pt x="45" y="531"/>
                    <a:pt x="23" y="575"/>
                    <a:pt x="12" y="620"/>
                  </a:cubicBezTo>
                  <a:cubicBezTo>
                    <a:pt x="1" y="664"/>
                    <a:pt x="1" y="720"/>
                    <a:pt x="1" y="776"/>
                  </a:cubicBezTo>
                  <a:cubicBezTo>
                    <a:pt x="1" y="821"/>
                    <a:pt x="1" y="865"/>
                    <a:pt x="12" y="921"/>
                  </a:cubicBezTo>
                  <a:cubicBezTo>
                    <a:pt x="23" y="966"/>
                    <a:pt x="45" y="1010"/>
                    <a:pt x="57" y="1055"/>
                  </a:cubicBezTo>
                  <a:cubicBezTo>
                    <a:pt x="79" y="1100"/>
                    <a:pt x="101" y="1144"/>
                    <a:pt x="135" y="1189"/>
                  </a:cubicBezTo>
                  <a:cubicBezTo>
                    <a:pt x="191" y="1278"/>
                    <a:pt x="258" y="1345"/>
                    <a:pt x="347" y="1401"/>
                  </a:cubicBezTo>
                  <a:cubicBezTo>
                    <a:pt x="380" y="1434"/>
                    <a:pt x="436" y="1457"/>
                    <a:pt x="481" y="1479"/>
                  </a:cubicBezTo>
                  <a:cubicBezTo>
                    <a:pt x="525" y="1490"/>
                    <a:pt x="570" y="1513"/>
                    <a:pt x="626" y="1513"/>
                  </a:cubicBezTo>
                  <a:cubicBezTo>
                    <a:pt x="670" y="1524"/>
                    <a:pt x="715" y="1535"/>
                    <a:pt x="771" y="1535"/>
                  </a:cubicBezTo>
                  <a:cubicBezTo>
                    <a:pt x="815" y="1535"/>
                    <a:pt x="871" y="1524"/>
                    <a:pt x="916" y="1513"/>
                  </a:cubicBezTo>
                  <a:cubicBezTo>
                    <a:pt x="972" y="1513"/>
                    <a:pt x="1016" y="1490"/>
                    <a:pt x="1061" y="1479"/>
                  </a:cubicBezTo>
                  <a:cubicBezTo>
                    <a:pt x="1106" y="1457"/>
                    <a:pt x="1150" y="1434"/>
                    <a:pt x="1195" y="1401"/>
                  </a:cubicBezTo>
                  <a:cubicBezTo>
                    <a:pt x="1273" y="1345"/>
                    <a:pt x="1351" y="1278"/>
                    <a:pt x="1407" y="1189"/>
                  </a:cubicBezTo>
                  <a:cubicBezTo>
                    <a:pt x="1429" y="1144"/>
                    <a:pt x="1452" y="1111"/>
                    <a:pt x="1474" y="1055"/>
                  </a:cubicBezTo>
                  <a:cubicBezTo>
                    <a:pt x="1496" y="1010"/>
                    <a:pt x="1507" y="966"/>
                    <a:pt x="1519" y="921"/>
                  </a:cubicBezTo>
                  <a:cubicBezTo>
                    <a:pt x="1530" y="865"/>
                    <a:pt x="1530" y="821"/>
                    <a:pt x="1530" y="776"/>
                  </a:cubicBezTo>
                  <a:cubicBezTo>
                    <a:pt x="1530" y="720"/>
                    <a:pt x="1530" y="664"/>
                    <a:pt x="1519" y="620"/>
                  </a:cubicBezTo>
                  <a:cubicBezTo>
                    <a:pt x="1507" y="575"/>
                    <a:pt x="1496" y="531"/>
                    <a:pt x="1474" y="486"/>
                  </a:cubicBezTo>
                  <a:cubicBezTo>
                    <a:pt x="1452" y="430"/>
                    <a:pt x="1429" y="385"/>
                    <a:pt x="1407" y="341"/>
                  </a:cubicBezTo>
                  <a:cubicBezTo>
                    <a:pt x="1373" y="296"/>
                    <a:pt x="1340" y="263"/>
                    <a:pt x="1307" y="229"/>
                  </a:cubicBezTo>
                  <a:cubicBezTo>
                    <a:pt x="1273" y="185"/>
                    <a:pt x="1228" y="162"/>
                    <a:pt x="1195" y="129"/>
                  </a:cubicBezTo>
                  <a:cubicBezTo>
                    <a:pt x="1150" y="107"/>
                    <a:pt x="1106" y="84"/>
                    <a:pt x="1061" y="62"/>
                  </a:cubicBezTo>
                  <a:cubicBezTo>
                    <a:pt x="1016" y="40"/>
                    <a:pt x="972" y="28"/>
                    <a:pt x="916" y="17"/>
                  </a:cubicBezTo>
                  <a:cubicBezTo>
                    <a:pt x="871" y="6"/>
                    <a:pt x="821" y="0"/>
                    <a:pt x="77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6" name="Google Shape;1066;p41"/>
            <p:cNvSpPr/>
            <p:nvPr/>
          </p:nvSpPr>
          <p:spPr>
            <a:xfrm>
              <a:off x="1636250" y="-2122350"/>
              <a:ext cx="136725" cy="25125"/>
            </a:xfrm>
            <a:custGeom>
              <a:avLst/>
              <a:gdLst/>
              <a:ahLst/>
              <a:cxnLst/>
              <a:rect l="l" t="t" r="r" b="b"/>
              <a:pathLst>
                <a:path w="5469" h="1005" extrusionOk="0">
                  <a:moveTo>
                    <a:pt x="1005" y="0"/>
                  </a:moveTo>
                  <a:lnTo>
                    <a:pt x="0"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7" name="Google Shape;1067;p41"/>
            <p:cNvSpPr/>
            <p:nvPr/>
          </p:nvSpPr>
          <p:spPr>
            <a:xfrm>
              <a:off x="1711575" y="-2197675"/>
              <a:ext cx="136725" cy="25125"/>
            </a:xfrm>
            <a:custGeom>
              <a:avLst/>
              <a:gdLst/>
              <a:ahLst/>
              <a:cxnLst/>
              <a:rect l="l" t="t" r="r" b="b"/>
              <a:pathLst>
                <a:path w="5469" h="1005" extrusionOk="0">
                  <a:moveTo>
                    <a:pt x="1005" y="0"/>
                  </a:moveTo>
                  <a:lnTo>
                    <a:pt x="1" y="1005"/>
                  </a:lnTo>
                  <a:lnTo>
                    <a:pt x="4464" y="1005"/>
                  </a:lnTo>
                  <a:lnTo>
                    <a:pt x="5469"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8" name="Google Shape;1068;p41"/>
            <p:cNvSpPr/>
            <p:nvPr/>
          </p:nvSpPr>
          <p:spPr>
            <a:xfrm>
              <a:off x="1786900" y="-2273000"/>
              <a:ext cx="137000" cy="25125"/>
            </a:xfrm>
            <a:custGeom>
              <a:avLst/>
              <a:gdLst/>
              <a:ahLst/>
              <a:cxnLst/>
              <a:rect l="l" t="t" r="r" b="b"/>
              <a:pathLst>
                <a:path w="5480" h="1005" extrusionOk="0">
                  <a:moveTo>
                    <a:pt x="1005" y="0"/>
                  </a:moveTo>
                  <a:lnTo>
                    <a:pt x="1" y="1004"/>
                  </a:lnTo>
                  <a:lnTo>
                    <a:pt x="4464"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69" name="Google Shape;1069;p41"/>
            <p:cNvSpPr/>
            <p:nvPr/>
          </p:nvSpPr>
          <p:spPr>
            <a:xfrm>
              <a:off x="1862225" y="-2348325"/>
              <a:ext cx="137000" cy="25125"/>
            </a:xfrm>
            <a:custGeom>
              <a:avLst/>
              <a:gdLst/>
              <a:ahLst/>
              <a:cxnLst/>
              <a:rect l="l" t="t" r="r" b="b"/>
              <a:pathLst>
                <a:path w="5480" h="1005" extrusionOk="0">
                  <a:moveTo>
                    <a:pt x="1005" y="0"/>
                  </a:moveTo>
                  <a:lnTo>
                    <a:pt x="1" y="1004"/>
                  </a:lnTo>
                  <a:lnTo>
                    <a:pt x="4476" y="1004"/>
                  </a:lnTo>
                  <a:lnTo>
                    <a:pt x="548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0" name="Google Shape;1070;p41"/>
            <p:cNvSpPr/>
            <p:nvPr/>
          </p:nvSpPr>
          <p:spPr>
            <a:xfrm>
              <a:off x="1937550" y="-2423950"/>
              <a:ext cx="137025" cy="25425"/>
            </a:xfrm>
            <a:custGeom>
              <a:avLst/>
              <a:gdLst/>
              <a:ahLst/>
              <a:cxnLst/>
              <a:rect l="l" t="t" r="r" b="b"/>
              <a:pathLst>
                <a:path w="5481" h="1017" extrusionOk="0">
                  <a:moveTo>
                    <a:pt x="1016" y="1"/>
                  </a:moveTo>
                  <a:lnTo>
                    <a:pt x="1" y="1016"/>
                  </a:lnTo>
                  <a:lnTo>
                    <a:pt x="4476" y="1016"/>
                  </a:lnTo>
                  <a:lnTo>
                    <a:pt x="5480"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1" name="Google Shape;1071;p41"/>
            <p:cNvSpPr/>
            <p:nvPr/>
          </p:nvSpPr>
          <p:spPr>
            <a:xfrm>
              <a:off x="2013150" y="-2499275"/>
              <a:ext cx="136750" cy="25150"/>
            </a:xfrm>
            <a:custGeom>
              <a:avLst/>
              <a:gdLst/>
              <a:ahLst/>
              <a:cxnLst/>
              <a:rect l="l" t="t" r="r" b="b"/>
              <a:pathLst>
                <a:path w="5470" h="1006" extrusionOk="0">
                  <a:moveTo>
                    <a:pt x="1005" y="1"/>
                  </a:moveTo>
                  <a:lnTo>
                    <a:pt x="1" y="1005"/>
                  </a:lnTo>
                  <a:lnTo>
                    <a:pt x="4465" y="1005"/>
                  </a:lnTo>
                  <a:lnTo>
                    <a:pt x="5469"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2" name="Google Shape;1072;p41"/>
            <p:cNvSpPr/>
            <p:nvPr/>
          </p:nvSpPr>
          <p:spPr>
            <a:xfrm>
              <a:off x="2088500" y="-2574600"/>
              <a:ext cx="136725" cy="25150"/>
            </a:xfrm>
            <a:custGeom>
              <a:avLst/>
              <a:gdLst/>
              <a:ahLst/>
              <a:cxnLst/>
              <a:rect l="l" t="t" r="r" b="b"/>
              <a:pathLst>
                <a:path w="5469" h="1006" extrusionOk="0">
                  <a:moveTo>
                    <a:pt x="1004" y="1"/>
                  </a:moveTo>
                  <a:lnTo>
                    <a:pt x="0" y="1005"/>
                  </a:lnTo>
                  <a:lnTo>
                    <a:pt x="4464" y="1005"/>
                  </a:lnTo>
                  <a:lnTo>
                    <a:pt x="5468" y="1"/>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3" name="Google Shape;1073;p41"/>
            <p:cNvSpPr/>
            <p:nvPr/>
          </p:nvSpPr>
          <p:spPr>
            <a:xfrm>
              <a:off x="463950" y="-2710950"/>
              <a:ext cx="548500" cy="546775"/>
            </a:xfrm>
            <a:custGeom>
              <a:avLst/>
              <a:gdLst/>
              <a:ahLst/>
              <a:cxnLst/>
              <a:rect l="l" t="t" r="r" b="b"/>
              <a:pathLst>
                <a:path w="21940" h="21871" extrusionOk="0">
                  <a:moveTo>
                    <a:pt x="21785" y="1"/>
                  </a:moveTo>
                  <a:cubicBezTo>
                    <a:pt x="21750" y="1"/>
                    <a:pt x="21717" y="15"/>
                    <a:pt x="21694" y="42"/>
                  </a:cubicBezTo>
                  <a:lnTo>
                    <a:pt x="90" y="21636"/>
                  </a:lnTo>
                  <a:cubicBezTo>
                    <a:pt x="0" y="21725"/>
                    <a:pt x="67" y="21870"/>
                    <a:pt x="190" y="21870"/>
                  </a:cubicBezTo>
                  <a:cubicBezTo>
                    <a:pt x="223" y="21870"/>
                    <a:pt x="268" y="21859"/>
                    <a:pt x="290" y="21837"/>
                  </a:cubicBezTo>
                  <a:lnTo>
                    <a:pt x="21884" y="232"/>
                  </a:lnTo>
                  <a:cubicBezTo>
                    <a:pt x="21940" y="176"/>
                    <a:pt x="21940" y="87"/>
                    <a:pt x="21884" y="42"/>
                  </a:cubicBezTo>
                  <a:cubicBezTo>
                    <a:pt x="21856" y="15"/>
                    <a:pt x="21820" y="1"/>
                    <a:pt x="2178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4" name="Google Shape;1074;p41"/>
            <p:cNvSpPr/>
            <p:nvPr/>
          </p:nvSpPr>
          <p:spPr>
            <a:xfrm>
              <a:off x="942975" y="-1800075"/>
              <a:ext cx="549225" cy="547350"/>
            </a:xfrm>
            <a:custGeom>
              <a:avLst/>
              <a:gdLst/>
              <a:ahLst/>
              <a:cxnLst/>
              <a:rect l="l" t="t" r="r" b="b"/>
              <a:pathLst>
                <a:path w="21969" h="21894" extrusionOk="0">
                  <a:moveTo>
                    <a:pt x="21761" y="1"/>
                  </a:moveTo>
                  <a:cubicBezTo>
                    <a:pt x="21726" y="1"/>
                    <a:pt x="21690" y="16"/>
                    <a:pt x="21661" y="54"/>
                  </a:cubicBezTo>
                  <a:lnTo>
                    <a:pt x="56" y="21659"/>
                  </a:lnTo>
                  <a:cubicBezTo>
                    <a:pt x="0" y="21704"/>
                    <a:pt x="0" y="21793"/>
                    <a:pt x="56" y="21849"/>
                  </a:cubicBezTo>
                  <a:cubicBezTo>
                    <a:pt x="89" y="21882"/>
                    <a:pt x="123" y="21893"/>
                    <a:pt x="156" y="21893"/>
                  </a:cubicBezTo>
                  <a:cubicBezTo>
                    <a:pt x="190" y="21893"/>
                    <a:pt x="223" y="21882"/>
                    <a:pt x="257" y="21849"/>
                  </a:cubicBezTo>
                  <a:lnTo>
                    <a:pt x="21850" y="255"/>
                  </a:lnTo>
                  <a:cubicBezTo>
                    <a:pt x="21969" y="154"/>
                    <a:pt x="21869" y="1"/>
                    <a:pt x="2176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5" name="Google Shape;1075;p41"/>
            <p:cNvSpPr/>
            <p:nvPr/>
          </p:nvSpPr>
          <p:spPr>
            <a:xfrm>
              <a:off x="295725" y="-2356925"/>
              <a:ext cx="548500" cy="547050"/>
            </a:xfrm>
            <a:custGeom>
              <a:avLst/>
              <a:gdLst/>
              <a:ahLst/>
              <a:cxnLst/>
              <a:rect l="l" t="t" r="r" b="b"/>
              <a:pathLst>
                <a:path w="21940" h="21882" extrusionOk="0">
                  <a:moveTo>
                    <a:pt x="21795" y="1"/>
                  </a:moveTo>
                  <a:cubicBezTo>
                    <a:pt x="21758" y="1"/>
                    <a:pt x="21722" y="15"/>
                    <a:pt x="21694" y="43"/>
                  </a:cubicBezTo>
                  <a:lnTo>
                    <a:pt x="89" y="21647"/>
                  </a:lnTo>
                  <a:cubicBezTo>
                    <a:pt x="0" y="21726"/>
                    <a:pt x="67" y="21882"/>
                    <a:pt x="190" y="21882"/>
                  </a:cubicBezTo>
                  <a:cubicBezTo>
                    <a:pt x="223" y="21882"/>
                    <a:pt x="268" y="21871"/>
                    <a:pt x="290" y="21837"/>
                  </a:cubicBezTo>
                  <a:lnTo>
                    <a:pt x="21895" y="244"/>
                  </a:lnTo>
                  <a:cubicBezTo>
                    <a:pt x="21940" y="188"/>
                    <a:pt x="21940" y="99"/>
                    <a:pt x="21895" y="43"/>
                  </a:cubicBezTo>
                  <a:cubicBezTo>
                    <a:pt x="21867" y="15"/>
                    <a:pt x="21831" y="1"/>
                    <a:pt x="2179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6" name="Google Shape;1076;p41"/>
            <p:cNvSpPr/>
            <p:nvPr/>
          </p:nvSpPr>
          <p:spPr>
            <a:xfrm>
              <a:off x="1774900" y="-1975200"/>
              <a:ext cx="248600" cy="239275"/>
            </a:xfrm>
            <a:custGeom>
              <a:avLst/>
              <a:gdLst/>
              <a:ahLst/>
              <a:cxnLst/>
              <a:rect l="l" t="t" r="r" b="b"/>
              <a:pathLst>
                <a:path w="9944" h="9571" extrusionOk="0">
                  <a:moveTo>
                    <a:pt x="5168" y="285"/>
                  </a:moveTo>
                  <a:cubicBezTo>
                    <a:pt x="7656" y="285"/>
                    <a:pt x="9665" y="2294"/>
                    <a:pt x="9665" y="4783"/>
                  </a:cubicBezTo>
                  <a:cubicBezTo>
                    <a:pt x="9665" y="6613"/>
                    <a:pt x="8571" y="8253"/>
                    <a:pt x="6886" y="8945"/>
                  </a:cubicBezTo>
                  <a:cubicBezTo>
                    <a:pt x="6328" y="9178"/>
                    <a:pt x="5742" y="9291"/>
                    <a:pt x="5161" y="9291"/>
                  </a:cubicBezTo>
                  <a:cubicBezTo>
                    <a:pt x="3991" y="9291"/>
                    <a:pt x="2841" y="8832"/>
                    <a:pt x="1976" y="7974"/>
                  </a:cubicBezTo>
                  <a:cubicBezTo>
                    <a:pt x="693" y="6680"/>
                    <a:pt x="302" y="4749"/>
                    <a:pt x="1005" y="3064"/>
                  </a:cubicBezTo>
                  <a:cubicBezTo>
                    <a:pt x="1697" y="1379"/>
                    <a:pt x="3349" y="285"/>
                    <a:pt x="5168" y="285"/>
                  </a:cubicBezTo>
                  <a:close/>
                  <a:moveTo>
                    <a:pt x="5165" y="0"/>
                  </a:moveTo>
                  <a:cubicBezTo>
                    <a:pt x="3920" y="0"/>
                    <a:pt x="2696" y="484"/>
                    <a:pt x="1786" y="1401"/>
                  </a:cubicBezTo>
                  <a:cubicBezTo>
                    <a:pt x="414" y="2774"/>
                    <a:pt x="1" y="4827"/>
                    <a:pt x="748" y="6613"/>
                  </a:cubicBezTo>
                  <a:cubicBezTo>
                    <a:pt x="1485" y="8398"/>
                    <a:pt x="3226" y="9570"/>
                    <a:pt x="5168" y="9570"/>
                  </a:cubicBezTo>
                  <a:cubicBezTo>
                    <a:pt x="7801" y="9559"/>
                    <a:pt x="9944" y="7427"/>
                    <a:pt x="9944" y="4783"/>
                  </a:cubicBezTo>
                  <a:cubicBezTo>
                    <a:pt x="9944" y="2852"/>
                    <a:pt x="8783" y="1111"/>
                    <a:pt x="6998" y="364"/>
                  </a:cubicBezTo>
                  <a:cubicBezTo>
                    <a:pt x="6406" y="119"/>
                    <a:pt x="5783" y="0"/>
                    <a:pt x="51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7" name="Google Shape;1077;p41"/>
            <p:cNvSpPr/>
            <p:nvPr/>
          </p:nvSpPr>
          <p:spPr>
            <a:xfrm>
              <a:off x="1850800" y="-1908650"/>
              <a:ext cx="106300" cy="106325"/>
            </a:xfrm>
            <a:custGeom>
              <a:avLst/>
              <a:gdLst/>
              <a:ahLst/>
              <a:cxnLst/>
              <a:rect l="l" t="t" r="r" b="b"/>
              <a:pathLst>
                <a:path w="4252" h="4253" extrusionOk="0">
                  <a:moveTo>
                    <a:pt x="2132" y="0"/>
                  </a:moveTo>
                  <a:cubicBezTo>
                    <a:pt x="960" y="0"/>
                    <a:pt x="0" y="949"/>
                    <a:pt x="0" y="2121"/>
                  </a:cubicBezTo>
                  <a:cubicBezTo>
                    <a:pt x="0" y="3304"/>
                    <a:pt x="960" y="4252"/>
                    <a:pt x="2132" y="4252"/>
                  </a:cubicBezTo>
                  <a:cubicBezTo>
                    <a:pt x="3303" y="4252"/>
                    <a:pt x="4252" y="3304"/>
                    <a:pt x="4252" y="2121"/>
                  </a:cubicBezTo>
                  <a:cubicBezTo>
                    <a:pt x="4252" y="949"/>
                    <a:pt x="3303" y="0"/>
                    <a:pt x="21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8" name="Google Shape;1078;p41"/>
            <p:cNvSpPr/>
            <p:nvPr/>
          </p:nvSpPr>
          <p:spPr>
            <a:xfrm>
              <a:off x="735125" y="-2028925"/>
              <a:ext cx="184150" cy="157950"/>
            </a:xfrm>
            <a:custGeom>
              <a:avLst/>
              <a:gdLst/>
              <a:ahLst/>
              <a:cxnLst/>
              <a:rect l="l" t="t" r="r" b="b"/>
              <a:pathLst>
                <a:path w="7366" h="6318" extrusionOk="0">
                  <a:moveTo>
                    <a:pt x="4219" y="292"/>
                  </a:moveTo>
                  <a:cubicBezTo>
                    <a:pt x="5803" y="292"/>
                    <a:pt x="7087" y="1575"/>
                    <a:pt x="7087" y="3171"/>
                  </a:cubicBezTo>
                  <a:cubicBezTo>
                    <a:pt x="7087" y="4901"/>
                    <a:pt x="5670" y="6048"/>
                    <a:pt x="4191" y="6048"/>
                  </a:cubicBezTo>
                  <a:cubicBezTo>
                    <a:pt x="3485" y="6048"/>
                    <a:pt x="2764" y="5786"/>
                    <a:pt x="2176" y="5202"/>
                  </a:cubicBezTo>
                  <a:cubicBezTo>
                    <a:pt x="369" y="3383"/>
                    <a:pt x="1652" y="292"/>
                    <a:pt x="4219" y="292"/>
                  </a:cubicBezTo>
                  <a:close/>
                  <a:moveTo>
                    <a:pt x="4186" y="1"/>
                  </a:moveTo>
                  <a:cubicBezTo>
                    <a:pt x="3414" y="1"/>
                    <a:pt x="2627" y="287"/>
                    <a:pt x="1987" y="928"/>
                  </a:cubicBezTo>
                  <a:cubicBezTo>
                    <a:pt x="0" y="2925"/>
                    <a:pt x="1406" y="6318"/>
                    <a:pt x="4219" y="6318"/>
                  </a:cubicBezTo>
                  <a:cubicBezTo>
                    <a:pt x="5959" y="6318"/>
                    <a:pt x="7366" y="4912"/>
                    <a:pt x="7366" y="3171"/>
                  </a:cubicBezTo>
                  <a:cubicBezTo>
                    <a:pt x="7366" y="1266"/>
                    <a:pt x="5808" y="1"/>
                    <a:pt x="418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079" name="Google Shape;1079;p41"/>
            <p:cNvSpPr/>
            <p:nvPr/>
          </p:nvSpPr>
          <p:spPr>
            <a:xfrm>
              <a:off x="803475" y="-1984150"/>
              <a:ext cx="74500" cy="69000"/>
            </a:xfrm>
            <a:custGeom>
              <a:avLst/>
              <a:gdLst/>
              <a:ahLst/>
              <a:cxnLst/>
              <a:rect l="l" t="t" r="r" b="b"/>
              <a:pathLst>
                <a:path w="2980" h="2760" extrusionOk="0">
                  <a:moveTo>
                    <a:pt x="1486" y="0"/>
                  </a:moveTo>
                  <a:cubicBezTo>
                    <a:pt x="824" y="0"/>
                    <a:pt x="234" y="484"/>
                    <a:pt x="123" y="1157"/>
                  </a:cubicBezTo>
                  <a:cubicBezTo>
                    <a:pt x="0" y="1916"/>
                    <a:pt x="514" y="2619"/>
                    <a:pt x="1273" y="2741"/>
                  </a:cubicBezTo>
                  <a:cubicBezTo>
                    <a:pt x="1347" y="2754"/>
                    <a:pt x="1421" y="2760"/>
                    <a:pt x="1494" y="2760"/>
                  </a:cubicBezTo>
                  <a:cubicBezTo>
                    <a:pt x="2157" y="2760"/>
                    <a:pt x="2747" y="2276"/>
                    <a:pt x="2857" y="1603"/>
                  </a:cubicBezTo>
                  <a:cubicBezTo>
                    <a:pt x="2980" y="844"/>
                    <a:pt x="2467" y="141"/>
                    <a:pt x="1708" y="18"/>
                  </a:cubicBezTo>
                  <a:cubicBezTo>
                    <a:pt x="1633" y="6"/>
                    <a:pt x="1559" y="0"/>
                    <a:pt x="148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305589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9"/>
          <p:cNvSpPr txBox="1">
            <a:spLocks noGrp="1"/>
          </p:cNvSpPr>
          <p:nvPr>
            <p:ph type="title"/>
          </p:nvPr>
        </p:nvSpPr>
        <p:spPr>
          <a:xfrm>
            <a:off x="6250012" y="21590"/>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4000" dirty="0">
                <a:solidFill>
                  <a:srgbClr val="002060"/>
                </a:solidFill>
              </a:rPr>
              <a:t>01</a:t>
            </a:r>
            <a:endParaRPr sz="4000" dirty="0">
              <a:solidFill>
                <a:srgbClr val="002060"/>
              </a:solidFill>
            </a:endParaRPr>
          </a:p>
        </p:txBody>
      </p:sp>
      <p:sp>
        <p:nvSpPr>
          <p:cNvPr id="949" name="Google Shape;949;p39"/>
          <p:cNvSpPr txBox="1">
            <a:spLocks noGrp="1"/>
          </p:cNvSpPr>
          <p:nvPr>
            <p:ph type="title" idx="2"/>
          </p:nvPr>
        </p:nvSpPr>
        <p:spPr>
          <a:xfrm>
            <a:off x="6830645" y="761887"/>
            <a:ext cx="2381815" cy="946562"/>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1400" b="0" dirty="0">
                <a:solidFill>
                  <a:srgbClr val="002060"/>
                </a:solidFill>
              </a:rPr>
              <a:t>Context and </a:t>
            </a:r>
            <a:r>
              <a:rPr lang="en" sz="1400" dirty="0">
                <a:solidFill>
                  <a:srgbClr val="002060"/>
                </a:solidFill>
              </a:rPr>
              <a:t>Motivations </a:t>
            </a:r>
            <a:endParaRPr sz="2400" dirty="0">
              <a:solidFill>
                <a:srgbClr val="002060"/>
              </a:solidFill>
            </a:endParaRPr>
          </a:p>
        </p:txBody>
      </p:sp>
      <p:sp>
        <p:nvSpPr>
          <p:cNvPr id="951" name="Google Shape;951;p39"/>
          <p:cNvSpPr/>
          <p:nvPr/>
        </p:nvSpPr>
        <p:spPr>
          <a:xfrm rot="18900000" flipH="1">
            <a:off x="8646615" y="616545"/>
            <a:ext cx="168882" cy="46273"/>
          </a:xfrm>
          <a:custGeom>
            <a:avLst/>
            <a:gdLst/>
            <a:ahLst/>
            <a:cxnLst/>
            <a:rect l="l" t="t" r="r" b="b"/>
            <a:pathLst>
              <a:path w="6205" h="6194" extrusionOk="0">
                <a:moveTo>
                  <a:pt x="6160" y="0"/>
                </a:moveTo>
                <a:lnTo>
                  <a:pt x="0" y="6149"/>
                </a:lnTo>
                <a:lnTo>
                  <a:pt x="1395" y="6194"/>
                </a:lnTo>
                <a:lnTo>
                  <a:pt x="6205" y="1384"/>
                </a:lnTo>
                <a:lnTo>
                  <a:pt x="6160" y="0"/>
                </a:lnTo>
                <a:close/>
              </a:path>
            </a:pathLst>
          </a:cu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952" name="Google Shape;952;p39"/>
          <p:cNvCxnSpPr>
            <a:stCxn id="953" idx="6"/>
            <a:endCxn id="954" idx="2"/>
          </p:cNvCxnSpPr>
          <p:nvPr/>
        </p:nvCxnSpPr>
        <p:spPr>
          <a:xfrm rot="10800000">
            <a:off x="7888170" y="638466"/>
            <a:ext cx="1146454" cy="0"/>
          </a:xfrm>
          <a:prstGeom prst="straightConnector1">
            <a:avLst/>
          </a:prstGeom>
          <a:noFill/>
          <a:ln w="9525" cap="flat" cmpd="sng">
            <a:solidFill>
              <a:schemeClr val="lt1"/>
            </a:solidFill>
            <a:prstDash val="solid"/>
            <a:round/>
            <a:headEnd type="none" w="sm" len="sm"/>
            <a:tailEnd type="none" w="sm" len="sm"/>
          </a:ln>
        </p:spPr>
      </p:cxnSp>
      <p:sp>
        <p:nvSpPr>
          <p:cNvPr id="954" name="Google Shape;954;p39"/>
          <p:cNvSpPr/>
          <p:nvPr/>
        </p:nvSpPr>
        <p:spPr>
          <a:xfrm flipH="1">
            <a:off x="7868710" y="603080"/>
            <a:ext cx="19426" cy="70773"/>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53" name="Google Shape;953;p39"/>
          <p:cNvSpPr/>
          <p:nvPr/>
        </p:nvSpPr>
        <p:spPr>
          <a:xfrm flipH="1">
            <a:off x="9034625" y="603080"/>
            <a:ext cx="19426" cy="70773"/>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987" name="Google Shape;987;p39"/>
          <p:cNvSpPr txBox="1"/>
          <p:nvPr/>
        </p:nvSpPr>
        <p:spPr>
          <a:xfrm>
            <a:off x="1850684" y="668035"/>
            <a:ext cx="2098719" cy="6462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2060"/>
                </a:solidFill>
                <a:effectLst/>
                <a:uLnTx/>
                <a:uFillTx/>
                <a:latin typeface="Amasis MT Pro" panose="02040504050005020304" pitchFamily="18" charset="0"/>
                <a:sym typeface="Arial"/>
              </a:rPr>
              <a:t>What is Blockchain?</a:t>
            </a:r>
            <a:endParaRPr kumimoji="0" sz="1800" b="0" i="0" u="none" strike="noStrike" kern="0" cap="none" spc="0" normalizeH="0" baseline="0" noProof="0" dirty="0">
              <a:ln>
                <a:noFill/>
              </a:ln>
              <a:solidFill>
                <a:srgbClr val="002060"/>
              </a:solidFill>
              <a:effectLst/>
              <a:uLnTx/>
              <a:uFillTx/>
              <a:latin typeface="Amasis MT Pro" panose="02040504050005020304" pitchFamily="18" charset="0"/>
              <a:sym typeface="Arial"/>
            </a:endParaRPr>
          </a:p>
        </p:txBody>
      </p:sp>
      <p:pic>
        <p:nvPicPr>
          <p:cNvPr id="3" name="Picture 2">
            <a:extLst>
              <a:ext uri="{FF2B5EF4-FFF2-40B4-BE49-F238E27FC236}">
                <a16:creationId xmlns:a16="http://schemas.microsoft.com/office/drawing/2014/main" id="{BBC1DA66-6BB3-42B5-A1BE-BE828A3A8B3B}"/>
              </a:ext>
            </a:extLst>
          </p:cNvPr>
          <p:cNvPicPr>
            <a:picLocks noChangeAspect="1"/>
          </p:cNvPicPr>
          <p:nvPr/>
        </p:nvPicPr>
        <p:blipFill>
          <a:blip r:embed="rId3"/>
          <a:stretch>
            <a:fillRect/>
          </a:stretch>
        </p:blipFill>
        <p:spPr>
          <a:xfrm>
            <a:off x="1850684" y="1654672"/>
            <a:ext cx="4330277" cy="23370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10" name="Group 9">
            <a:extLst>
              <a:ext uri="{FF2B5EF4-FFF2-40B4-BE49-F238E27FC236}">
                <a16:creationId xmlns:a16="http://schemas.microsoft.com/office/drawing/2014/main" id="{EE5D25EF-13E9-877F-936C-8E9576719FD9}"/>
              </a:ext>
            </a:extLst>
          </p:cNvPr>
          <p:cNvGrpSpPr/>
          <p:nvPr/>
        </p:nvGrpSpPr>
        <p:grpSpPr>
          <a:xfrm>
            <a:off x="1855202" y="1667344"/>
            <a:ext cx="6023221" cy="1700868"/>
            <a:chOff x="970570" y="1221019"/>
            <a:chExt cx="9949236" cy="2809516"/>
          </a:xfrm>
        </p:grpSpPr>
        <p:pic>
          <p:nvPicPr>
            <p:cNvPr id="4" name="Picture 3">
              <a:extLst>
                <a:ext uri="{FF2B5EF4-FFF2-40B4-BE49-F238E27FC236}">
                  <a16:creationId xmlns:a16="http://schemas.microsoft.com/office/drawing/2014/main" id="{635D97D2-6652-4681-A038-E3CD2DC5A4A1}"/>
                </a:ext>
              </a:extLst>
            </p:cNvPr>
            <p:cNvPicPr>
              <a:picLocks noChangeAspect="1"/>
            </p:cNvPicPr>
            <p:nvPr/>
          </p:nvPicPr>
          <p:blipFill>
            <a:blip r:embed="rId3"/>
            <a:stretch>
              <a:fillRect/>
            </a:stretch>
          </p:blipFill>
          <p:spPr>
            <a:xfrm>
              <a:off x="970570" y="1221019"/>
              <a:ext cx="4045433" cy="2809516"/>
            </a:xfrm>
            <a:prstGeom prst="rect">
              <a:avLst/>
            </a:prstGeom>
          </p:spPr>
        </p:pic>
        <p:sp>
          <p:nvSpPr>
            <p:cNvPr id="45" name="Google Shape;987;p39">
              <a:extLst>
                <a:ext uri="{FF2B5EF4-FFF2-40B4-BE49-F238E27FC236}">
                  <a16:creationId xmlns:a16="http://schemas.microsoft.com/office/drawing/2014/main" id="{14D16EED-962A-44E1-A6F9-F655FE72FEBE}"/>
                </a:ext>
              </a:extLst>
            </p:cNvPr>
            <p:cNvSpPr txBox="1"/>
            <p:nvPr/>
          </p:nvSpPr>
          <p:spPr>
            <a:xfrm>
              <a:off x="4045079" y="1274272"/>
              <a:ext cx="5527518"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Data</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8" name="Picture 7">
              <a:extLst>
                <a:ext uri="{FF2B5EF4-FFF2-40B4-BE49-F238E27FC236}">
                  <a16:creationId xmlns:a16="http://schemas.microsoft.com/office/drawing/2014/main" id="{509D791C-E6A3-4DBE-A4D6-932687FD6EB8}"/>
                </a:ext>
              </a:extLst>
            </p:cNvPr>
            <p:cNvPicPr>
              <a:picLocks noChangeAspect="1"/>
            </p:cNvPicPr>
            <p:nvPr/>
          </p:nvPicPr>
          <p:blipFill>
            <a:blip r:embed="rId4"/>
            <a:stretch>
              <a:fillRect/>
            </a:stretch>
          </p:blipFill>
          <p:spPr>
            <a:xfrm>
              <a:off x="4824752" y="1693239"/>
              <a:ext cx="3242310" cy="1667131"/>
            </a:xfrm>
            <a:prstGeom prst="rect">
              <a:avLst/>
            </a:prstGeom>
          </p:spPr>
        </p:pic>
        <p:sp>
          <p:nvSpPr>
            <p:cNvPr id="50" name="Google Shape;987;p39">
              <a:extLst>
                <a:ext uri="{FF2B5EF4-FFF2-40B4-BE49-F238E27FC236}">
                  <a16:creationId xmlns:a16="http://schemas.microsoft.com/office/drawing/2014/main" id="{2DB6266A-4FDD-47F7-8478-6EF10AA29912}"/>
                </a:ext>
              </a:extLst>
            </p:cNvPr>
            <p:cNvSpPr txBox="1"/>
            <p:nvPr/>
          </p:nvSpPr>
          <p:spPr>
            <a:xfrm>
              <a:off x="5392288" y="3429233"/>
              <a:ext cx="5527518"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Bitcoin Block Example</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9" name="TextBox 8">
            <a:extLst>
              <a:ext uri="{FF2B5EF4-FFF2-40B4-BE49-F238E27FC236}">
                <a16:creationId xmlns:a16="http://schemas.microsoft.com/office/drawing/2014/main" id="{57D8D2DF-6BB0-E3CE-901D-05C39A4162BF}"/>
              </a:ext>
            </a:extLst>
          </p:cNvPr>
          <p:cNvSpPr txBox="1"/>
          <p:nvPr/>
        </p:nvSpPr>
        <p:spPr>
          <a:xfrm>
            <a:off x="1860804" y="758994"/>
            <a:ext cx="145734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2060"/>
                </a:solidFill>
                <a:effectLst/>
                <a:uLnTx/>
                <a:uFillTx/>
                <a:latin typeface="Amasis MT Pro" panose="02040504050005020304" pitchFamily="18" charset="0"/>
                <a:sym typeface="Arial"/>
              </a:rPr>
              <a:t>What is Blockchain?</a:t>
            </a:r>
          </a:p>
        </p:txBody>
      </p:sp>
      <p:sp>
        <p:nvSpPr>
          <p:cNvPr id="15" name="Google Shape;948;p39">
            <a:extLst>
              <a:ext uri="{FF2B5EF4-FFF2-40B4-BE49-F238E27FC236}">
                <a16:creationId xmlns:a16="http://schemas.microsoft.com/office/drawing/2014/main" id="{FD934D90-0A61-2982-AF8B-80D9A3E7EFA1}"/>
              </a:ext>
            </a:extLst>
          </p:cNvPr>
          <p:cNvSpPr txBox="1">
            <a:spLocks noGrp="1"/>
          </p:cNvSpPr>
          <p:nvPr>
            <p:ph type="title"/>
          </p:nvPr>
        </p:nvSpPr>
        <p:spPr>
          <a:xfrm>
            <a:off x="6250012" y="21590"/>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4000" dirty="0">
                <a:solidFill>
                  <a:srgbClr val="002060"/>
                </a:solidFill>
              </a:rPr>
              <a:t>01</a:t>
            </a:r>
            <a:endParaRPr sz="4000" dirty="0">
              <a:solidFill>
                <a:srgbClr val="002060"/>
              </a:solidFill>
            </a:endParaRPr>
          </a:p>
        </p:txBody>
      </p:sp>
      <p:sp>
        <p:nvSpPr>
          <p:cNvPr id="16" name="Google Shape;949;p39">
            <a:extLst>
              <a:ext uri="{FF2B5EF4-FFF2-40B4-BE49-F238E27FC236}">
                <a16:creationId xmlns:a16="http://schemas.microsoft.com/office/drawing/2014/main" id="{88293008-4CF3-DADA-FA25-150ED4D6D8C6}"/>
              </a:ext>
            </a:extLst>
          </p:cNvPr>
          <p:cNvSpPr txBox="1">
            <a:spLocks/>
          </p:cNvSpPr>
          <p:nvPr/>
        </p:nvSpPr>
        <p:spPr>
          <a:xfrm>
            <a:off x="6732807" y="738819"/>
            <a:ext cx="2381815" cy="946562"/>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4000"/>
              <a:buFont typeface="Montserrat"/>
              <a:buNone/>
              <a:defRPr sz="4000" b="1" i="0" u="none" strike="noStrike" cap="none">
                <a:solidFill>
                  <a:schemeClr val="lt1"/>
                </a:solidFill>
                <a:latin typeface="Jost"/>
                <a:ea typeface="Jost"/>
                <a:cs typeface="Jost"/>
                <a:sym typeface="Jost"/>
              </a:defRPr>
            </a:lvl1pPr>
            <a:lvl2pPr marR="0" lvl="1" algn="ctr" rtl="0">
              <a:lnSpc>
                <a:spcPct val="100000"/>
              </a:lnSpc>
              <a:spcBef>
                <a:spcPts val="0"/>
              </a:spcBef>
              <a:spcAft>
                <a:spcPts val="0"/>
              </a:spcAft>
              <a:buClr>
                <a:schemeClr val="lt1"/>
              </a:buClr>
              <a:buSzPts val="4000"/>
              <a:buFont typeface="Montserrat Black"/>
              <a:buNone/>
              <a:defRPr sz="4000" b="0" i="0" u="none" strike="noStrike" cap="none">
                <a:solidFill>
                  <a:schemeClr val="lt1"/>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1"/>
              </a:buClr>
              <a:buSzPts val="4000"/>
              <a:buFont typeface="Montserrat Black"/>
              <a:buNone/>
              <a:defRPr sz="4000" b="0" i="0" u="none" strike="noStrike" cap="none">
                <a:solidFill>
                  <a:schemeClr val="lt1"/>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1"/>
              </a:buClr>
              <a:buSzPts val="4000"/>
              <a:buFont typeface="Montserrat Black"/>
              <a:buNone/>
              <a:defRPr sz="4000" b="0" i="0" u="none" strike="noStrike" cap="none">
                <a:solidFill>
                  <a:schemeClr val="lt1"/>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1"/>
              </a:buClr>
              <a:buSzPts val="4000"/>
              <a:buFont typeface="Montserrat Black"/>
              <a:buNone/>
              <a:defRPr sz="4000" b="0" i="0" u="none" strike="noStrike" cap="none">
                <a:solidFill>
                  <a:schemeClr val="lt1"/>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1"/>
              </a:buClr>
              <a:buSzPts val="4000"/>
              <a:buFont typeface="Montserrat Black"/>
              <a:buNone/>
              <a:defRPr sz="4000" b="0" i="0" u="none" strike="noStrike" cap="none">
                <a:solidFill>
                  <a:schemeClr val="lt1"/>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1"/>
              </a:buClr>
              <a:buSzPts val="4000"/>
              <a:buFont typeface="Montserrat Black"/>
              <a:buNone/>
              <a:defRPr sz="4000" b="0" i="0" u="none" strike="noStrike" cap="none">
                <a:solidFill>
                  <a:schemeClr val="lt1"/>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1"/>
              </a:buClr>
              <a:buSzPts val="4000"/>
              <a:buFont typeface="Montserrat Black"/>
              <a:buNone/>
              <a:defRPr sz="4000" b="0" i="0" u="none" strike="noStrike" cap="none">
                <a:solidFill>
                  <a:schemeClr val="lt1"/>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1"/>
              </a:buClr>
              <a:buSzPts val="4000"/>
              <a:buFont typeface="Montserrat Black"/>
              <a:buNone/>
              <a:defRPr sz="4000" b="0" i="0" u="none" strike="noStrike" cap="none">
                <a:solidFill>
                  <a:schemeClr val="lt1"/>
                </a:solidFill>
                <a:latin typeface="Montserrat Black"/>
                <a:ea typeface="Montserrat Black"/>
                <a:cs typeface="Montserrat Black"/>
                <a:sym typeface="Montserrat Black"/>
              </a:defRPr>
            </a:lvl9pPr>
          </a:lstStyle>
          <a:p>
            <a:r>
              <a:rPr lang="fr-FR" sz="1400" b="0" dirty="0" err="1">
                <a:solidFill>
                  <a:srgbClr val="002060"/>
                </a:solidFill>
              </a:rPr>
              <a:t>Context</a:t>
            </a:r>
            <a:r>
              <a:rPr lang="fr-FR" sz="1400" b="0" dirty="0">
                <a:solidFill>
                  <a:srgbClr val="002060"/>
                </a:solidFill>
              </a:rPr>
              <a:t> and </a:t>
            </a:r>
            <a:r>
              <a:rPr lang="fr-FR" sz="1400" dirty="0">
                <a:solidFill>
                  <a:srgbClr val="002060"/>
                </a:solidFill>
              </a:rPr>
              <a:t>Motivations </a:t>
            </a:r>
            <a:endParaRPr lang="fr-FR" sz="2400" dirty="0">
              <a:solidFill>
                <a:srgbClr val="002060"/>
              </a:solidFill>
            </a:endParaRPr>
          </a:p>
        </p:txBody>
      </p:sp>
      <p:cxnSp>
        <p:nvCxnSpPr>
          <p:cNvPr id="17" name="Google Shape;952;p39">
            <a:extLst>
              <a:ext uri="{FF2B5EF4-FFF2-40B4-BE49-F238E27FC236}">
                <a16:creationId xmlns:a16="http://schemas.microsoft.com/office/drawing/2014/main" id="{837A450A-4754-F274-1E4C-560D387DDA5E}"/>
              </a:ext>
            </a:extLst>
          </p:cNvPr>
          <p:cNvCxnSpPr>
            <a:stCxn id="18" idx="6"/>
          </p:cNvCxnSpPr>
          <p:nvPr/>
        </p:nvCxnSpPr>
        <p:spPr>
          <a:xfrm rot="10800000">
            <a:off x="7888170" y="638466"/>
            <a:ext cx="1146454" cy="0"/>
          </a:xfrm>
          <a:prstGeom prst="straightConnector1">
            <a:avLst/>
          </a:prstGeom>
          <a:noFill/>
          <a:ln w="9525" cap="flat" cmpd="sng">
            <a:solidFill>
              <a:schemeClr val="lt1"/>
            </a:solidFill>
            <a:prstDash val="solid"/>
            <a:round/>
            <a:headEnd type="none" w="sm" len="sm"/>
            <a:tailEnd type="none" w="sm" len="sm"/>
          </a:ln>
        </p:spPr>
      </p:cxnSp>
      <p:sp>
        <p:nvSpPr>
          <p:cNvPr id="18" name="Google Shape;953;p39">
            <a:extLst>
              <a:ext uri="{FF2B5EF4-FFF2-40B4-BE49-F238E27FC236}">
                <a16:creationId xmlns:a16="http://schemas.microsoft.com/office/drawing/2014/main" id="{023A5701-5F32-545E-5964-A92E5356012A}"/>
              </a:ext>
            </a:extLst>
          </p:cNvPr>
          <p:cNvSpPr/>
          <p:nvPr/>
        </p:nvSpPr>
        <p:spPr>
          <a:xfrm flipH="1">
            <a:off x="9034625" y="603080"/>
            <a:ext cx="19426" cy="70773"/>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253259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87" name="Google Shape;987;p39"/>
          <p:cNvSpPr txBox="1"/>
          <p:nvPr/>
        </p:nvSpPr>
        <p:spPr>
          <a:xfrm>
            <a:off x="1609851" y="859319"/>
            <a:ext cx="2621920" cy="523180"/>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kern="0" spc="0" normalizeH="0" baseline="0">
                <a:ln>
                  <a:noFill/>
                </a:ln>
                <a:solidFill>
                  <a:srgbClr val="002060"/>
                </a:solidFill>
                <a:effectLst/>
                <a:uLnTx/>
                <a:uFillTx/>
                <a:latin typeface="Amasis MT Pro" panose="02040504050005020304" pitchFamily="18" charset="0"/>
              </a:defRPr>
            </a:lvl1pPr>
          </a:lstStyle>
          <a:p>
            <a:r>
              <a:rPr lang="en-US" dirty="0"/>
              <a:t>Ethereum</a:t>
            </a:r>
          </a:p>
          <a:p>
            <a:r>
              <a:rPr lang="en-US" dirty="0"/>
              <a:t>&amp; Smart Contracts</a:t>
            </a:r>
            <a:endParaRPr dirty="0"/>
          </a:p>
        </p:txBody>
      </p:sp>
      <p:pic>
        <p:nvPicPr>
          <p:cNvPr id="3" name="Picture 2">
            <a:extLst>
              <a:ext uri="{FF2B5EF4-FFF2-40B4-BE49-F238E27FC236}">
                <a16:creationId xmlns:a16="http://schemas.microsoft.com/office/drawing/2014/main" id="{0D6B7075-69C7-4C2A-B4AB-EC12120383D6}"/>
              </a:ext>
            </a:extLst>
          </p:cNvPr>
          <p:cNvPicPr>
            <a:picLocks noChangeAspect="1"/>
          </p:cNvPicPr>
          <p:nvPr/>
        </p:nvPicPr>
        <p:blipFill>
          <a:blip r:embed="rId3"/>
          <a:stretch>
            <a:fillRect/>
          </a:stretch>
        </p:blipFill>
        <p:spPr>
          <a:xfrm>
            <a:off x="4288427" y="504367"/>
            <a:ext cx="2084319" cy="1500426"/>
          </a:xfrm>
          <a:prstGeom prst="rect">
            <a:avLst/>
          </a:prstGeom>
        </p:spPr>
      </p:pic>
      <p:grpSp>
        <p:nvGrpSpPr>
          <p:cNvPr id="5" name="Group 4">
            <a:extLst>
              <a:ext uri="{FF2B5EF4-FFF2-40B4-BE49-F238E27FC236}">
                <a16:creationId xmlns:a16="http://schemas.microsoft.com/office/drawing/2014/main" id="{68698269-A4DB-4202-E3C5-B37371E214DC}"/>
              </a:ext>
            </a:extLst>
          </p:cNvPr>
          <p:cNvGrpSpPr/>
          <p:nvPr/>
        </p:nvGrpSpPr>
        <p:grpSpPr>
          <a:xfrm>
            <a:off x="1609851" y="2092827"/>
            <a:ext cx="7201063" cy="1834479"/>
            <a:chOff x="795578" y="2174855"/>
            <a:chExt cx="11732932" cy="2988978"/>
          </a:xfrm>
        </p:grpSpPr>
        <p:pic>
          <p:nvPicPr>
            <p:cNvPr id="4" name="Picture 3">
              <a:extLst>
                <a:ext uri="{FF2B5EF4-FFF2-40B4-BE49-F238E27FC236}">
                  <a16:creationId xmlns:a16="http://schemas.microsoft.com/office/drawing/2014/main" id="{635D97D2-6652-4681-A038-E3CD2DC5A4A1}"/>
                </a:ext>
              </a:extLst>
            </p:cNvPr>
            <p:cNvPicPr>
              <a:picLocks noChangeAspect="1"/>
            </p:cNvPicPr>
            <p:nvPr/>
          </p:nvPicPr>
          <p:blipFill>
            <a:blip r:embed="rId4"/>
            <a:stretch>
              <a:fillRect/>
            </a:stretch>
          </p:blipFill>
          <p:spPr>
            <a:xfrm>
              <a:off x="795578" y="2354317"/>
              <a:ext cx="4045433" cy="2809516"/>
            </a:xfrm>
            <a:prstGeom prst="rect">
              <a:avLst/>
            </a:prstGeom>
          </p:spPr>
        </p:pic>
        <p:sp>
          <p:nvSpPr>
            <p:cNvPr id="45" name="Google Shape;987;p39">
              <a:extLst>
                <a:ext uri="{FF2B5EF4-FFF2-40B4-BE49-F238E27FC236}">
                  <a16:creationId xmlns:a16="http://schemas.microsoft.com/office/drawing/2014/main" id="{14D16EED-962A-44E1-A6F9-F655FE72FEBE}"/>
                </a:ext>
              </a:extLst>
            </p:cNvPr>
            <p:cNvSpPr txBox="1"/>
            <p:nvPr/>
          </p:nvSpPr>
          <p:spPr>
            <a:xfrm>
              <a:off x="3906229" y="2418517"/>
              <a:ext cx="1478765" cy="53964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Data</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50" name="Google Shape;987;p39">
              <a:extLst>
                <a:ext uri="{FF2B5EF4-FFF2-40B4-BE49-F238E27FC236}">
                  <a16:creationId xmlns:a16="http://schemas.microsoft.com/office/drawing/2014/main" id="{2DB6266A-4FDD-47F7-8478-6EF10AA29912}"/>
                </a:ext>
              </a:extLst>
            </p:cNvPr>
            <p:cNvSpPr txBox="1"/>
            <p:nvPr/>
          </p:nvSpPr>
          <p:spPr>
            <a:xfrm>
              <a:off x="2980003" y="3316546"/>
              <a:ext cx="4045434" cy="123811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Ethereum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Block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Example</a:t>
              </a:r>
              <a:endParaRPr kumimoji="0" sz="11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6" name="Picture 5">
              <a:extLst>
                <a:ext uri="{FF2B5EF4-FFF2-40B4-BE49-F238E27FC236}">
                  <a16:creationId xmlns:a16="http://schemas.microsoft.com/office/drawing/2014/main" id="{BE0F2ECE-8994-46B9-B653-87971740A8E6}"/>
                </a:ext>
              </a:extLst>
            </p:cNvPr>
            <p:cNvPicPr>
              <a:picLocks noChangeAspect="1"/>
            </p:cNvPicPr>
            <p:nvPr/>
          </p:nvPicPr>
          <p:blipFill>
            <a:blip r:embed="rId5"/>
            <a:stretch>
              <a:fillRect/>
            </a:stretch>
          </p:blipFill>
          <p:spPr>
            <a:xfrm>
              <a:off x="5164429" y="2174855"/>
              <a:ext cx="2314601" cy="2738189"/>
            </a:xfrm>
            <a:prstGeom prst="rect">
              <a:avLst/>
            </a:prstGeom>
          </p:spPr>
        </p:pic>
        <p:sp>
          <p:nvSpPr>
            <p:cNvPr id="51" name="Google Shape;987;p39">
              <a:extLst>
                <a:ext uri="{FF2B5EF4-FFF2-40B4-BE49-F238E27FC236}">
                  <a16:creationId xmlns:a16="http://schemas.microsoft.com/office/drawing/2014/main" id="{1B2C21DB-2201-4E7A-A598-D2194C11988D}"/>
                </a:ext>
              </a:extLst>
            </p:cNvPr>
            <p:cNvSpPr txBox="1"/>
            <p:nvPr/>
          </p:nvSpPr>
          <p:spPr>
            <a:xfrm>
              <a:off x="7163687" y="3053619"/>
              <a:ext cx="5364823" cy="76188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Smart</a:t>
              </a:r>
              <a:r>
                <a:rPr lang="en-US" sz="1800" dirty="0"/>
                <a:t> </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Contract</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sp>
        <p:nvSpPr>
          <p:cNvPr id="11" name="Google Shape;948;p39">
            <a:extLst>
              <a:ext uri="{FF2B5EF4-FFF2-40B4-BE49-F238E27FC236}">
                <a16:creationId xmlns:a16="http://schemas.microsoft.com/office/drawing/2014/main" id="{0399DA33-90DB-6AA8-5500-81EB0CF8F2B3}"/>
              </a:ext>
            </a:extLst>
          </p:cNvPr>
          <p:cNvSpPr txBox="1">
            <a:spLocks noGrp="1"/>
          </p:cNvSpPr>
          <p:nvPr>
            <p:ph type="title"/>
          </p:nvPr>
        </p:nvSpPr>
        <p:spPr>
          <a:xfrm>
            <a:off x="6250012" y="21590"/>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4000" dirty="0">
                <a:solidFill>
                  <a:srgbClr val="002060"/>
                </a:solidFill>
              </a:rPr>
              <a:t>01</a:t>
            </a:r>
            <a:endParaRPr sz="4000" dirty="0">
              <a:solidFill>
                <a:srgbClr val="002060"/>
              </a:solidFill>
            </a:endParaRPr>
          </a:p>
        </p:txBody>
      </p:sp>
      <p:sp>
        <p:nvSpPr>
          <p:cNvPr id="12" name="Google Shape;949;p39">
            <a:extLst>
              <a:ext uri="{FF2B5EF4-FFF2-40B4-BE49-F238E27FC236}">
                <a16:creationId xmlns:a16="http://schemas.microsoft.com/office/drawing/2014/main" id="{7A87D570-9E10-1D55-7E38-33BB5F35BC50}"/>
              </a:ext>
            </a:extLst>
          </p:cNvPr>
          <p:cNvSpPr txBox="1">
            <a:spLocks noGrp="1"/>
          </p:cNvSpPr>
          <p:nvPr>
            <p:ph type="title" idx="2"/>
          </p:nvPr>
        </p:nvSpPr>
        <p:spPr>
          <a:xfrm>
            <a:off x="6830645" y="761887"/>
            <a:ext cx="2381815" cy="946562"/>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1400" b="0" dirty="0">
                <a:solidFill>
                  <a:srgbClr val="002060"/>
                </a:solidFill>
              </a:rPr>
              <a:t>Context and </a:t>
            </a:r>
            <a:r>
              <a:rPr lang="en" sz="1400" dirty="0">
                <a:solidFill>
                  <a:srgbClr val="002060"/>
                </a:solidFill>
              </a:rPr>
              <a:t>Motivations </a:t>
            </a:r>
            <a:endParaRPr sz="2400" dirty="0">
              <a:solidFill>
                <a:srgbClr val="002060"/>
              </a:solidFill>
            </a:endParaRPr>
          </a:p>
        </p:txBody>
      </p:sp>
      <p:cxnSp>
        <p:nvCxnSpPr>
          <p:cNvPr id="13" name="Google Shape;952;p39">
            <a:extLst>
              <a:ext uri="{FF2B5EF4-FFF2-40B4-BE49-F238E27FC236}">
                <a16:creationId xmlns:a16="http://schemas.microsoft.com/office/drawing/2014/main" id="{AA889210-D3C3-1AB5-856D-8C02222EF48B}"/>
              </a:ext>
            </a:extLst>
          </p:cNvPr>
          <p:cNvCxnSpPr>
            <a:stCxn id="14" idx="6"/>
          </p:cNvCxnSpPr>
          <p:nvPr/>
        </p:nvCxnSpPr>
        <p:spPr>
          <a:xfrm rot="10800000">
            <a:off x="7888170" y="638466"/>
            <a:ext cx="1146454" cy="0"/>
          </a:xfrm>
          <a:prstGeom prst="straightConnector1">
            <a:avLst/>
          </a:prstGeom>
          <a:noFill/>
          <a:ln w="9525" cap="flat" cmpd="sng">
            <a:solidFill>
              <a:schemeClr val="lt1"/>
            </a:solidFill>
            <a:prstDash val="solid"/>
            <a:round/>
            <a:headEnd type="none" w="sm" len="sm"/>
            <a:tailEnd type="none" w="sm" len="sm"/>
          </a:ln>
        </p:spPr>
      </p:cxnSp>
      <p:sp>
        <p:nvSpPr>
          <p:cNvPr id="14" name="Google Shape;953;p39">
            <a:extLst>
              <a:ext uri="{FF2B5EF4-FFF2-40B4-BE49-F238E27FC236}">
                <a16:creationId xmlns:a16="http://schemas.microsoft.com/office/drawing/2014/main" id="{0E642A84-9759-038C-B033-731C51F6AAFF}"/>
              </a:ext>
            </a:extLst>
          </p:cNvPr>
          <p:cNvSpPr/>
          <p:nvPr/>
        </p:nvSpPr>
        <p:spPr>
          <a:xfrm flipH="1">
            <a:off x="9034625" y="603080"/>
            <a:ext cx="19426" cy="70773"/>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345443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grpSp>
        <p:nvGrpSpPr>
          <p:cNvPr id="4" name="Group 3">
            <a:extLst>
              <a:ext uri="{FF2B5EF4-FFF2-40B4-BE49-F238E27FC236}">
                <a16:creationId xmlns:a16="http://schemas.microsoft.com/office/drawing/2014/main" id="{18562C1E-7D1E-240F-9CEE-1DC5508B1C34}"/>
              </a:ext>
            </a:extLst>
          </p:cNvPr>
          <p:cNvGrpSpPr/>
          <p:nvPr/>
        </p:nvGrpSpPr>
        <p:grpSpPr>
          <a:xfrm>
            <a:off x="1751207" y="2110685"/>
            <a:ext cx="5932265" cy="2105427"/>
            <a:chOff x="661678" y="1990310"/>
            <a:chExt cx="8374405" cy="2972169"/>
          </a:xfrm>
        </p:grpSpPr>
        <p:pic>
          <p:nvPicPr>
            <p:cNvPr id="9" name="Picture 8">
              <a:extLst>
                <a:ext uri="{FF2B5EF4-FFF2-40B4-BE49-F238E27FC236}">
                  <a16:creationId xmlns:a16="http://schemas.microsoft.com/office/drawing/2014/main" id="{90F664C7-3C55-4AA5-865E-05C9E879F8B3}"/>
                </a:ext>
              </a:extLst>
            </p:cNvPr>
            <p:cNvPicPr>
              <a:picLocks noChangeAspect="1"/>
            </p:cNvPicPr>
            <p:nvPr/>
          </p:nvPicPr>
          <p:blipFill>
            <a:blip r:embed="rId3"/>
            <a:stretch>
              <a:fillRect/>
            </a:stretch>
          </p:blipFill>
          <p:spPr>
            <a:xfrm>
              <a:off x="3387827" y="1990310"/>
              <a:ext cx="2554778" cy="1781509"/>
            </a:xfrm>
            <a:prstGeom prst="rect">
              <a:avLst/>
            </a:prstGeom>
          </p:spPr>
        </p:pic>
        <p:grpSp>
          <p:nvGrpSpPr>
            <p:cNvPr id="25" name="Group 24">
              <a:extLst>
                <a:ext uri="{FF2B5EF4-FFF2-40B4-BE49-F238E27FC236}">
                  <a16:creationId xmlns:a16="http://schemas.microsoft.com/office/drawing/2014/main" id="{76D439C6-4402-40C2-8979-D2CEA099FFC8}"/>
                </a:ext>
              </a:extLst>
            </p:cNvPr>
            <p:cNvGrpSpPr/>
            <p:nvPr/>
          </p:nvGrpSpPr>
          <p:grpSpPr>
            <a:xfrm>
              <a:off x="2666651" y="3665394"/>
              <a:ext cx="3943813" cy="1297085"/>
              <a:chOff x="3610872" y="2187699"/>
              <a:chExt cx="3943813" cy="1297085"/>
            </a:xfrm>
          </p:grpSpPr>
          <p:pic>
            <p:nvPicPr>
              <p:cNvPr id="11" name="Picture 10">
                <a:extLst>
                  <a:ext uri="{FF2B5EF4-FFF2-40B4-BE49-F238E27FC236}">
                    <a16:creationId xmlns:a16="http://schemas.microsoft.com/office/drawing/2014/main" id="{E46B9407-58A5-40F8-A524-E0FED027C3A6}"/>
                  </a:ext>
                </a:extLst>
              </p:cNvPr>
              <p:cNvPicPr>
                <a:picLocks noChangeAspect="1"/>
              </p:cNvPicPr>
              <p:nvPr/>
            </p:nvPicPr>
            <p:blipFill>
              <a:blip r:embed="rId4"/>
              <a:stretch>
                <a:fillRect/>
              </a:stretch>
            </p:blipFill>
            <p:spPr>
              <a:xfrm>
                <a:off x="3610872" y="2187699"/>
                <a:ext cx="3183752" cy="1297085"/>
              </a:xfrm>
              <a:prstGeom prst="rect">
                <a:avLst/>
              </a:prstGeom>
            </p:spPr>
          </p:pic>
          <p:sp>
            <p:nvSpPr>
              <p:cNvPr id="65" name="Google Shape;941;p38">
                <a:extLst>
                  <a:ext uri="{FF2B5EF4-FFF2-40B4-BE49-F238E27FC236}">
                    <a16:creationId xmlns:a16="http://schemas.microsoft.com/office/drawing/2014/main" id="{BE166034-8520-4481-9E24-AB097AF21BCD}"/>
                  </a:ext>
                </a:extLst>
              </p:cNvPr>
              <p:cNvSpPr txBox="1"/>
              <p:nvPr/>
            </p:nvSpPr>
            <p:spPr>
              <a:xfrm>
                <a:off x="5093455" y="2260740"/>
                <a:ext cx="1367675" cy="43442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Funded</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17" name="Picture 16">
                <a:extLst>
                  <a:ext uri="{FF2B5EF4-FFF2-40B4-BE49-F238E27FC236}">
                    <a16:creationId xmlns:a16="http://schemas.microsoft.com/office/drawing/2014/main" id="{F3AD00B0-68E5-4F83-8116-7173C0721E53}"/>
                  </a:ext>
                </a:extLst>
              </p:cNvPr>
              <p:cNvPicPr>
                <a:picLocks noChangeAspect="1"/>
              </p:cNvPicPr>
              <p:nvPr/>
            </p:nvPicPr>
            <p:blipFill>
              <a:blip r:embed="rId5"/>
              <a:stretch>
                <a:fillRect/>
              </a:stretch>
            </p:blipFill>
            <p:spPr>
              <a:xfrm>
                <a:off x="6304749" y="2799579"/>
                <a:ext cx="1249936" cy="635049"/>
              </a:xfrm>
              <a:prstGeom prst="rect">
                <a:avLst/>
              </a:prstGeom>
            </p:spPr>
          </p:pic>
          <p:cxnSp>
            <p:nvCxnSpPr>
              <p:cNvPr id="22" name="Straight Connector 21">
                <a:extLst>
                  <a:ext uri="{FF2B5EF4-FFF2-40B4-BE49-F238E27FC236}">
                    <a16:creationId xmlns:a16="http://schemas.microsoft.com/office/drawing/2014/main" id="{3D832117-06EB-484A-B638-29875B89679F}"/>
                  </a:ext>
                </a:extLst>
              </p:cNvPr>
              <p:cNvCxnSpPr>
                <a:cxnSpLocks/>
              </p:cNvCxnSpPr>
              <p:nvPr/>
            </p:nvCxnSpPr>
            <p:spPr>
              <a:xfrm>
                <a:off x="3884749" y="2879907"/>
                <a:ext cx="2501037" cy="469"/>
              </a:xfrm>
              <a:prstGeom prst="line">
                <a:avLst/>
              </a:prstGeom>
              <a:ln>
                <a:solidFill>
                  <a:schemeClr val="tx1">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DDB4653-A34C-4C21-A5B1-81B568BF11E7}"/>
                </a:ext>
              </a:extLst>
            </p:cNvPr>
            <p:cNvGrpSpPr/>
            <p:nvPr/>
          </p:nvGrpSpPr>
          <p:grpSpPr>
            <a:xfrm>
              <a:off x="661678" y="2151040"/>
              <a:ext cx="2216450" cy="1696153"/>
              <a:chOff x="556203" y="2108784"/>
              <a:chExt cx="2216450" cy="1696153"/>
            </a:xfrm>
          </p:grpSpPr>
          <p:grpSp>
            <p:nvGrpSpPr>
              <p:cNvPr id="28" name="Group 27">
                <a:extLst>
                  <a:ext uri="{FF2B5EF4-FFF2-40B4-BE49-F238E27FC236}">
                    <a16:creationId xmlns:a16="http://schemas.microsoft.com/office/drawing/2014/main" id="{75D037F7-725D-4D99-9CB3-63338323C041}"/>
                  </a:ext>
                </a:extLst>
              </p:cNvPr>
              <p:cNvGrpSpPr/>
              <p:nvPr/>
            </p:nvGrpSpPr>
            <p:grpSpPr>
              <a:xfrm>
                <a:off x="556203" y="2120686"/>
                <a:ext cx="1638529" cy="1379201"/>
                <a:chOff x="556203" y="2120686"/>
                <a:chExt cx="1638529" cy="1379201"/>
              </a:xfrm>
            </p:grpSpPr>
            <p:pic>
              <p:nvPicPr>
                <p:cNvPr id="80" name="Google Shape;1033;p40">
                  <a:extLst>
                    <a:ext uri="{FF2B5EF4-FFF2-40B4-BE49-F238E27FC236}">
                      <a16:creationId xmlns:a16="http://schemas.microsoft.com/office/drawing/2014/main" id="{72ED317E-A960-403E-AAA1-862790E58D1D}"/>
                    </a:ext>
                  </a:extLst>
                </p:cNvPr>
                <p:cNvPicPr preferRelativeResize="0"/>
                <p:nvPr/>
              </p:nvPicPr>
              <p:blipFill rotWithShape="1">
                <a:blip r:embed="rId6">
                  <a:alphaModFix/>
                </a:blip>
                <a:srcRect/>
                <a:stretch/>
              </p:blipFill>
              <p:spPr>
                <a:xfrm>
                  <a:off x="759476" y="2120686"/>
                  <a:ext cx="946230" cy="1119634"/>
                </a:xfrm>
                <a:prstGeom prst="rect">
                  <a:avLst/>
                </a:prstGeom>
                <a:noFill/>
                <a:ln>
                  <a:noFill/>
                </a:ln>
              </p:spPr>
            </p:pic>
            <p:pic>
              <p:nvPicPr>
                <p:cNvPr id="27" name="Picture 26">
                  <a:extLst>
                    <a:ext uri="{FF2B5EF4-FFF2-40B4-BE49-F238E27FC236}">
                      <a16:creationId xmlns:a16="http://schemas.microsoft.com/office/drawing/2014/main" id="{026D7C53-E3A1-4FDD-9961-927B1C084C81}"/>
                    </a:ext>
                  </a:extLst>
                </p:cNvPr>
                <p:cNvPicPr>
                  <a:picLocks noChangeAspect="1"/>
                </p:cNvPicPr>
                <p:nvPr/>
              </p:nvPicPr>
              <p:blipFill>
                <a:blip r:embed="rId7"/>
                <a:stretch>
                  <a:fillRect/>
                </a:stretch>
              </p:blipFill>
              <p:spPr>
                <a:xfrm>
                  <a:off x="556203" y="2994992"/>
                  <a:ext cx="1638529" cy="504895"/>
                </a:xfrm>
                <a:prstGeom prst="rect">
                  <a:avLst/>
                </a:prstGeom>
              </p:spPr>
            </p:pic>
          </p:grpSp>
          <p:grpSp>
            <p:nvGrpSpPr>
              <p:cNvPr id="84" name="Group 83">
                <a:extLst>
                  <a:ext uri="{FF2B5EF4-FFF2-40B4-BE49-F238E27FC236}">
                    <a16:creationId xmlns:a16="http://schemas.microsoft.com/office/drawing/2014/main" id="{B4E12A10-9C96-478F-A7DA-D1BBABAED0A6}"/>
                  </a:ext>
                </a:extLst>
              </p:cNvPr>
              <p:cNvGrpSpPr/>
              <p:nvPr/>
            </p:nvGrpSpPr>
            <p:grpSpPr>
              <a:xfrm>
                <a:off x="1134124" y="2108784"/>
                <a:ext cx="1638529" cy="1379201"/>
                <a:chOff x="556203" y="2120686"/>
                <a:chExt cx="1638529" cy="1379201"/>
              </a:xfrm>
            </p:grpSpPr>
            <p:pic>
              <p:nvPicPr>
                <p:cNvPr id="85" name="Google Shape;1033;p40">
                  <a:extLst>
                    <a:ext uri="{FF2B5EF4-FFF2-40B4-BE49-F238E27FC236}">
                      <a16:creationId xmlns:a16="http://schemas.microsoft.com/office/drawing/2014/main" id="{3A5F1D8E-4F2F-4944-BB82-3556A8202426}"/>
                    </a:ext>
                  </a:extLst>
                </p:cNvPr>
                <p:cNvPicPr preferRelativeResize="0"/>
                <p:nvPr/>
              </p:nvPicPr>
              <p:blipFill rotWithShape="1">
                <a:blip r:embed="rId6">
                  <a:alphaModFix/>
                </a:blip>
                <a:srcRect/>
                <a:stretch/>
              </p:blipFill>
              <p:spPr>
                <a:xfrm>
                  <a:off x="759476" y="2120686"/>
                  <a:ext cx="946230" cy="1119634"/>
                </a:xfrm>
                <a:prstGeom prst="rect">
                  <a:avLst/>
                </a:prstGeom>
                <a:noFill/>
                <a:ln>
                  <a:noFill/>
                </a:ln>
              </p:spPr>
            </p:pic>
            <p:pic>
              <p:nvPicPr>
                <p:cNvPr id="86" name="Picture 85">
                  <a:extLst>
                    <a:ext uri="{FF2B5EF4-FFF2-40B4-BE49-F238E27FC236}">
                      <a16:creationId xmlns:a16="http://schemas.microsoft.com/office/drawing/2014/main" id="{08267EC1-E918-4EFF-9C3E-28C51333FDCB}"/>
                    </a:ext>
                  </a:extLst>
                </p:cNvPr>
                <p:cNvPicPr>
                  <a:picLocks noChangeAspect="1"/>
                </p:cNvPicPr>
                <p:nvPr/>
              </p:nvPicPr>
              <p:blipFill>
                <a:blip r:embed="rId7"/>
                <a:stretch>
                  <a:fillRect/>
                </a:stretch>
              </p:blipFill>
              <p:spPr>
                <a:xfrm>
                  <a:off x="556203" y="2994992"/>
                  <a:ext cx="1638529" cy="504895"/>
                </a:xfrm>
                <a:prstGeom prst="rect">
                  <a:avLst/>
                </a:prstGeom>
              </p:spPr>
            </p:pic>
          </p:grpSp>
          <p:grpSp>
            <p:nvGrpSpPr>
              <p:cNvPr id="87" name="Group 86">
                <a:extLst>
                  <a:ext uri="{FF2B5EF4-FFF2-40B4-BE49-F238E27FC236}">
                    <a16:creationId xmlns:a16="http://schemas.microsoft.com/office/drawing/2014/main" id="{BCAA6030-0C61-4326-A71E-C9D40155D446}"/>
                  </a:ext>
                </a:extLst>
              </p:cNvPr>
              <p:cNvGrpSpPr/>
              <p:nvPr/>
            </p:nvGrpSpPr>
            <p:grpSpPr>
              <a:xfrm>
                <a:off x="787555" y="2425736"/>
                <a:ext cx="1638529" cy="1379201"/>
                <a:chOff x="556203" y="2120686"/>
                <a:chExt cx="1638529" cy="1379201"/>
              </a:xfrm>
            </p:grpSpPr>
            <p:pic>
              <p:nvPicPr>
                <p:cNvPr id="88" name="Google Shape;1033;p40">
                  <a:extLst>
                    <a:ext uri="{FF2B5EF4-FFF2-40B4-BE49-F238E27FC236}">
                      <a16:creationId xmlns:a16="http://schemas.microsoft.com/office/drawing/2014/main" id="{427897C4-35E5-4802-A5D2-40B0D4A79AA9}"/>
                    </a:ext>
                  </a:extLst>
                </p:cNvPr>
                <p:cNvPicPr preferRelativeResize="0"/>
                <p:nvPr/>
              </p:nvPicPr>
              <p:blipFill rotWithShape="1">
                <a:blip r:embed="rId6">
                  <a:alphaModFix/>
                </a:blip>
                <a:srcRect/>
                <a:stretch/>
              </p:blipFill>
              <p:spPr>
                <a:xfrm>
                  <a:off x="759476" y="2120686"/>
                  <a:ext cx="946230" cy="1119634"/>
                </a:xfrm>
                <a:prstGeom prst="rect">
                  <a:avLst/>
                </a:prstGeom>
                <a:noFill/>
                <a:ln>
                  <a:noFill/>
                </a:ln>
              </p:spPr>
            </p:pic>
            <p:pic>
              <p:nvPicPr>
                <p:cNvPr id="89" name="Picture 88">
                  <a:extLst>
                    <a:ext uri="{FF2B5EF4-FFF2-40B4-BE49-F238E27FC236}">
                      <a16:creationId xmlns:a16="http://schemas.microsoft.com/office/drawing/2014/main" id="{A46B9D5D-A7FA-4793-818E-359FBEB36F80}"/>
                    </a:ext>
                  </a:extLst>
                </p:cNvPr>
                <p:cNvPicPr>
                  <a:picLocks noChangeAspect="1"/>
                </p:cNvPicPr>
                <p:nvPr/>
              </p:nvPicPr>
              <p:blipFill>
                <a:blip r:embed="rId7"/>
                <a:stretch>
                  <a:fillRect/>
                </a:stretch>
              </p:blipFill>
              <p:spPr>
                <a:xfrm>
                  <a:off x="556203" y="2994992"/>
                  <a:ext cx="1638529" cy="504895"/>
                </a:xfrm>
                <a:prstGeom prst="rect">
                  <a:avLst/>
                </a:prstGeom>
              </p:spPr>
            </p:pic>
          </p:grpSp>
        </p:grpSp>
        <p:grpSp>
          <p:nvGrpSpPr>
            <p:cNvPr id="37" name="Group 36">
              <a:extLst>
                <a:ext uri="{FF2B5EF4-FFF2-40B4-BE49-F238E27FC236}">
                  <a16:creationId xmlns:a16="http://schemas.microsoft.com/office/drawing/2014/main" id="{F53D30B7-1454-43B3-BE40-5B3BB8B81822}"/>
                </a:ext>
              </a:extLst>
            </p:cNvPr>
            <p:cNvGrpSpPr/>
            <p:nvPr/>
          </p:nvGrpSpPr>
          <p:grpSpPr>
            <a:xfrm>
              <a:off x="6726088" y="2318018"/>
              <a:ext cx="1899652" cy="1171675"/>
              <a:chOff x="6674445" y="2333678"/>
              <a:chExt cx="1899652" cy="1171675"/>
            </a:xfrm>
          </p:grpSpPr>
          <p:grpSp>
            <p:nvGrpSpPr>
              <p:cNvPr id="32" name="Group 31">
                <a:extLst>
                  <a:ext uri="{FF2B5EF4-FFF2-40B4-BE49-F238E27FC236}">
                    <a16:creationId xmlns:a16="http://schemas.microsoft.com/office/drawing/2014/main" id="{B6D23C1B-BAC6-4C2C-A04C-1D6C0A85B067}"/>
                  </a:ext>
                </a:extLst>
              </p:cNvPr>
              <p:cNvGrpSpPr/>
              <p:nvPr/>
            </p:nvGrpSpPr>
            <p:grpSpPr>
              <a:xfrm>
                <a:off x="6674445" y="2333678"/>
                <a:ext cx="1448002" cy="1171675"/>
                <a:chOff x="6674445" y="2333678"/>
                <a:chExt cx="1448002" cy="1171675"/>
              </a:xfrm>
            </p:grpSpPr>
            <p:pic>
              <p:nvPicPr>
                <p:cNvPr id="92" name="Google Shape;1035;p40">
                  <a:extLst>
                    <a:ext uri="{FF2B5EF4-FFF2-40B4-BE49-F238E27FC236}">
                      <a16:creationId xmlns:a16="http://schemas.microsoft.com/office/drawing/2014/main" id="{070DEE31-634E-4A6A-B401-38088F55C87D}"/>
                    </a:ext>
                  </a:extLst>
                </p:cNvPr>
                <p:cNvPicPr preferRelativeResize="0"/>
                <p:nvPr/>
              </p:nvPicPr>
              <p:blipFill rotWithShape="1">
                <a:blip r:embed="rId8">
                  <a:alphaModFix/>
                </a:blip>
                <a:srcRect/>
                <a:stretch/>
              </p:blipFill>
              <p:spPr>
                <a:xfrm>
                  <a:off x="6752955" y="2333678"/>
                  <a:ext cx="986070" cy="1052640"/>
                </a:xfrm>
                <a:prstGeom prst="rect">
                  <a:avLst/>
                </a:prstGeom>
                <a:noFill/>
                <a:ln>
                  <a:noFill/>
                </a:ln>
              </p:spPr>
            </p:pic>
            <p:pic>
              <p:nvPicPr>
                <p:cNvPr id="31" name="Picture 30">
                  <a:extLst>
                    <a:ext uri="{FF2B5EF4-FFF2-40B4-BE49-F238E27FC236}">
                      <a16:creationId xmlns:a16="http://schemas.microsoft.com/office/drawing/2014/main" id="{E0C12058-B2D3-4CD6-8920-7DCF3CF20C88}"/>
                    </a:ext>
                  </a:extLst>
                </p:cNvPr>
                <p:cNvPicPr>
                  <a:picLocks noChangeAspect="1"/>
                </p:cNvPicPr>
                <p:nvPr/>
              </p:nvPicPr>
              <p:blipFill>
                <a:blip r:embed="rId9"/>
                <a:stretch>
                  <a:fillRect/>
                </a:stretch>
              </p:blipFill>
              <p:spPr>
                <a:xfrm>
                  <a:off x="6674445" y="3181458"/>
                  <a:ext cx="1448002" cy="323895"/>
                </a:xfrm>
                <a:prstGeom prst="rect">
                  <a:avLst/>
                </a:prstGeom>
              </p:spPr>
            </p:pic>
          </p:grpSp>
          <p:grpSp>
            <p:nvGrpSpPr>
              <p:cNvPr id="98" name="Group 97">
                <a:extLst>
                  <a:ext uri="{FF2B5EF4-FFF2-40B4-BE49-F238E27FC236}">
                    <a16:creationId xmlns:a16="http://schemas.microsoft.com/office/drawing/2014/main" id="{F5EB7842-34AE-4B12-A012-91233F43AC0C}"/>
                  </a:ext>
                </a:extLst>
              </p:cNvPr>
              <p:cNvGrpSpPr/>
              <p:nvPr/>
            </p:nvGrpSpPr>
            <p:grpSpPr>
              <a:xfrm>
                <a:off x="7126095" y="2333678"/>
                <a:ext cx="1448002" cy="1171675"/>
                <a:chOff x="6674445" y="2333678"/>
                <a:chExt cx="1448002" cy="1171675"/>
              </a:xfrm>
            </p:grpSpPr>
            <p:pic>
              <p:nvPicPr>
                <p:cNvPr id="99" name="Google Shape;1035;p40">
                  <a:extLst>
                    <a:ext uri="{FF2B5EF4-FFF2-40B4-BE49-F238E27FC236}">
                      <a16:creationId xmlns:a16="http://schemas.microsoft.com/office/drawing/2014/main" id="{E5C3765C-EBE7-4201-8604-B6B31A04E8EF}"/>
                    </a:ext>
                  </a:extLst>
                </p:cNvPr>
                <p:cNvPicPr preferRelativeResize="0"/>
                <p:nvPr/>
              </p:nvPicPr>
              <p:blipFill rotWithShape="1">
                <a:blip r:embed="rId8">
                  <a:alphaModFix/>
                </a:blip>
                <a:srcRect/>
                <a:stretch/>
              </p:blipFill>
              <p:spPr>
                <a:xfrm>
                  <a:off x="6752955" y="2333678"/>
                  <a:ext cx="986070" cy="1052640"/>
                </a:xfrm>
                <a:prstGeom prst="rect">
                  <a:avLst/>
                </a:prstGeom>
                <a:noFill/>
                <a:ln>
                  <a:noFill/>
                </a:ln>
              </p:spPr>
            </p:pic>
            <p:pic>
              <p:nvPicPr>
                <p:cNvPr id="100" name="Picture 99">
                  <a:extLst>
                    <a:ext uri="{FF2B5EF4-FFF2-40B4-BE49-F238E27FC236}">
                      <a16:creationId xmlns:a16="http://schemas.microsoft.com/office/drawing/2014/main" id="{6298795A-9E81-4076-BC1C-1DC77B4EC30F}"/>
                    </a:ext>
                  </a:extLst>
                </p:cNvPr>
                <p:cNvPicPr>
                  <a:picLocks noChangeAspect="1"/>
                </p:cNvPicPr>
                <p:nvPr/>
              </p:nvPicPr>
              <p:blipFill>
                <a:blip r:embed="rId9"/>
                <a:stretch>
                  <a:fillRect/>
                </a:stretch>
              </p:blipFill>
              <p:spPr>
                <a:xfrm>
                  <a:off x="6674445" y="3181458"/>
                  <a:ext cx="1448002" cy="323895"/>
                </a:xfrm>
                <a:prstGeom prst="rect">
                  <a:avLst/>
                </a:prstGeom>
              </p:spPr>
            </p:pic>
          </p:grpSp>
        </p:grpSp>
        <p:sp>
          <p:nvSpPr>
            <p:cNvPr id="104" name="Google Shape;941;p38">
              <a:extLst>
                <a:ext uri="{FF2B5EF4-FFF2-40B4-BE49-F238E27FC236}">
                  <a16:creationId xmlns:a16="http://schemas.microsoft.com/office/drawing/2014/main" id="{1F3D2C90-34C3-4CF4-A58E-798B35FB0DC1}"/>
                </a:ext>
              </a:extLst>
            </p:cNvPr>
            <p:cNvSpPr txBox="1"/>
            <p:nvPr/>
          </p:nvSpPr>
          <p:spPr>
            <a:xfrm>
              <a:off x="6910494" y="3324014"/>
              <a:ext cx="2125589" cy="36925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cs typeface="Arial"/>
                  <a:sym typeface="Arial"/>
                </a:rPr>
                <a:t>Product Team</a:t>
              </a:r>
              <a:endParaRPr kumimoji="0" sz="105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8" name="Picture 107">
              <a:extLst>
                <a:ext uri="{FF2B5EF4-FFF2-40B4-BE49-F238E27FC236}">
                  <a16:creationId xmlns:a16="http://schemas.microsoft.com/office/drawing/2014/main" id="{F7E34B7A-AF40-4008-AC6C-368210518902}"/>
                </a:ext>
              </a:extLst>
            </p:cNvPr>
            <p:cNvPicPr>
              <a:picLocks noChangeAspect="1"/>
            </p:cNvPicPr>
            <p:nvPr/>
          </p:nvPicPr>
          <p:blipFill>
            <a:blip r:embed="rId10"/>
            <a:stretch>
              <a:fillRect/>
            </a:stretch>
          </p:blipFill>
          <p:spPr>
            <a:xfrm>
              <a:off x="2616899" y="2030483"/>
              <a:ext cx="1026452" cy="642483"/>
            </a:xfrm>
            <a:prstGeom prst="rect">
              <a:avLst/>
            </a:prstGeom>
          </p:spPr>
        </p:pic>
        <p:pic>
          <p:nvPicPr>
            <p:cNvPr id="109" name="Picture 108">
              <a:extLst>
                <a:ext uri="{FF2B5EF4-FFF2-40B4-BE49-F238E27FC236}">
                  <a16:creationId xmlns:a16="http://schemas.microsoft.com/office/drawing/2014/main" id="{D363C57D-05C6-4BD4-86D9-3A56CDCD30B7}"/>
                </a:ext>
              </a:extLst>
            </p:cNvPr>
            <p:cNvPicPr>
              <a:picLocks noChangeAspect="1"/>
            </p:cNvPicPr>
            <p:nvPr/>
          </p:nvPicPr>
          <p:blipFill>
            <a:blip r:embed="rId10"/>
            <a:stretch>
              <a:fillRect/>
            </a:stretch>
          </p:blipFill>
          <p:spPr>
            <a:xfrm>
              <a:off x="5652261" y="2007599"/>
              <a:ext cx="1026452" cy="642483"/>
            </a:xfrm>
            <a:prstGeom prst="rect">
              <a:avLst/>
            </a:prstGeom>
          </p:spPr>
        </p:pic>
        <p:sp>
          <p:nvSpPr>
            <p:cNvPr id="38" name="Arrow: Right 37">
              <a:extLst>
                <a:ext uri="{FF2B5EF4-FFF2-40B4-BE49-F238E27FC236}">
                  <a16:creationId xmlns:a16="http://schemas.microsoft.com/office/drawing/2014/main" id="{F3ADB877-9903-48B3-AD00-CB0CA058ECBB}"/>
                </a:ext>
              </a:extLst>
            </p:cNvPr>
            <p:cNvSpPr/>
            <p:nvPr/>
          </p:nvSpPr>
          <p:spPr>
            <a:xfrm>
              <a:off x="2373051" y="2602618"/>
              <a:ext cx="1514149" cy="239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4E5EA3"/>
                </a:solidFill>
                <a:effectLst/>
                <a:uLnTx/>
                <a:uFillTx/>
                <a:latin typeface="Arial"/>
                <a:ea typeface="+mn-ea"/>
                <a:cs typeface="+mn-cs"/>
                <a:sym typeface="Arial"/>
              </a:endParaRPr>
            </a:p>
          </p:txBody>
        </p:sp>
        <p:sp>
          <p:nvSpPr>
            <p:cNvPr id="112" name="Arrow: Right 111">
              <a:extLst>
                <a:ext uri="{FF2B5EF4-FFF2-40B4-BE49-F238E27FC236}">
                  <a16:creationId xmlns:a16="http://schemas.microsoft.com/office/drawing/2014/main" id="{2717ECAA-D02E-4CD3-9490-A6748479B665}"/>
                </a:ext>
              </a:extLst>
            </p:cNvPr>
            <p:cNvSpPr/>
            <p:nvPr/>
          </p:nvSpPr>
          <p:spPr>
            <a:xfrm>
              <a:off x="5350994" y="2580185"/>
              <a:ext cx="1514149" cy="2397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CA" sz="1400" b="0" i="0" u="none" strike="noStrike" kern="0" cap="none" spc="0" normalizeH="0" baseline="0" noProof="0">
                <a:ln>
                  <a:noFill/>
                </a:ln>
                <a:solidFill>
                  <a:srgbClr val="4E5EA3"/>
                </a:solidFill>
                <a:effectLst/>
                <a:uLnTx/>
                <a:uFillTx/>
                <a:latin typeface="Arial"/>
                <a:ea typeface="+mn-ea"/>
                <a:cs typeface="+mn-cs"/>
                <a:sym typeface="Arial"/>
              </a:endParaRPr>
            </a:p>
          </p:txBody>
        </p:sp>
      </p:grpSp>
      <p:sp>
        <p:nvSpPr>
          <p:cNvPr id="2" name="Google Shape;987;p39">
            <a:extLst>
              <a:ext uri="{FF2B5EF4-FFF2-40B4-BE49-F238E27FC236}">
                <a16:creationId xmlns:a16="http://schemas.microsoft.com/office/drawing/2014/main" id="{C594878E-8482-4550-8288-8CCB6E07B0AC}"/>
              </a:ext>
            </a:extLst>
          </p:cNvPr>
          <p:cNvSpPr txBox="1"/>
          <p:nvPr/>
        </p:nvSpPr>
        <p:spPr>
          <a:xfrm>
            <a:off x="1609850" y="859319"/>
            <a:ext cx="3047493" cy="338554"/>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kern="0" spc="0" normalizeH="0" baseline="0">
                <a:ln>
                  <a:noFill/>
                </a:ln>
                <a:solidFill>
                  <a:srgbClr val="002060"/>
                </a:solidFill>
                <a:effectLst/>
                <a:uLnTx/>
                <a:uFillTx/>
                <a:latin typeface="Amasis MT Pro" panose="02040504050005020304" pitchFamily="18" charset="0"/>
              </a:defRPr>
            </a:lvl1pPr>
          </a:lstStyle>
          <a:p>
            <a:r>
              <a:rPr lang="en-US" sz="1600" dirty="0"/>
              <a:t>But what is a Smart Contract?</a:t>
            </a:r>
            <a:endParaRPr sz="1600" dirty="0"/>
          </a:p>
        </p:txBody>
      </p:sp>
      <p:sp>
        <p:nvSpPr>
          <p:cNvPr id="3" name="Google Shape;987;p39">
            <a:extLst>
              <a:ext uri="{FF2B5EF4-FFF2-40B4-BE49-F238E27FC236}">
                <a16:creationId xmlns:a16="http://schemas.microsoft.com/office/drawing/2014/main" id="{FD8DC52E-C143-4DC3-7342-6087B144CECA}"/>
              </a:ext>
            </a:extLst>
          </p:cNvPr>
          <p:cNvSpPr txBox="1"/>
          <p:nvPr/>
        </p:nvSpPr>
        <p:spPr>
          <a:xfrm>
            <a:off x="1607402" y="1142916"/>
            <a:ext cx="3047493" cy="276999"/>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kern="0" spc="0" normalizeH="0" baseline="0">
                <a:ln>
                  <a:noFill/>
                </a:ln>
                <a:solidFill>
                  <a:srgbClr val="002060"/>
                </a:solidFill>
                <a:effectLst/>
                <a:uLnTx/>
                <a:uFillTx/>
                <a:latin typeface="Amasis MT Pro" panose="02040504050005020304" pitchFamily="18" charset="0"/>
              </a:defRPr>
            </a:lvl1pPr>
          </a:lstStyle>
          <a:p>
            <a:r>
              <a:rPr lang="en-US" sz="1200" dirty="0"/>
              <a:t>Let’s first talk about Centralized Systems</a:t>
            </a:r>
          </a:p>
        </p:txBody>
      </p:sp>
      <p:sp>
        <p:nvSpPr>
          <p:cNvPr id="91" name="Google Shape;941;p38">
            <a:extLst>
              <a:ext uri="{FF2B5EF4-FFF2-40B4-BE49-F238E27FC236}">
                <a16:creationId xmlns:a16="http://schemas.microsoft.com/office/drawing/2014/main" id="{320496AF-05BA-4447-BBBF-5C2E6A73950A}"/>
              </a:ext>
            </a:extLst>
          </p:cNvPr>
          <p:cNvSpPr txBox="1"/>
          <p:nvPr/>
        </p:nvSpPr>
        <p:spPr>
          <a:xfrm>
            <a:off x="1869233" y="3056105"/>
            <a:ext cx="1248504"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Supporters</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3" name="Google Shape;948;p39">
            <a:extLst>
              <a:ext uri="{FF2B5EF4-FFF2-40B4-BE49-F238E27FC236}">
                <a16:creationId xmlns:a16="http://schemas.microsoft.com/office/drawing/2014/main" id="{D453348E-4B1F-BFFA-E0B3-6BF13A59025F}"/>
              </a:ext>
            </a:extLst>
          </p:cNvPr>
          <p:cNvSpPr txBox="1">
            <a:spLocks noGrp="1"/>
          </p:cNvSpPr>
          <p:nvPr>
            <p:ph type="title"/>
          </p:nvPr>
        </p:nvSpPr>
        <p:spPr>
          <a:xfrm>
            <a:off x="6250012" y="21590"/>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4000" dirty="0">
                <a:solidFill>
                  <a:srgbClr val="002060"/>
                </a:solidFill>
              </a:rPr>
              <a:t>01</a:t>
            </a:r>
            <a:endParaRPr sz="4000" dirty="0">
              <a:solidFill>
                <a:srgbClr val="002060"/>
              </a:solidFill>
            </a:endParaRPr>
          </a:p>
        </p:txBody>
      </p:sp>
      <p:sp>
        <p:nvSpPr>
          <p:cNvPr id="14" name="Google Shape;949;p39">
            <a:extLst>
              <a:ext uri="{FF2B5EF4-FFF2-40B4-BE49-F238E27FC236}">
                <a16:creationId xmlns:a16="http://schemas.microsoft.com/office/drawing/2014/main" id="{C208117C-8210-E62A-64B5-F5477EFF63CF}"/>
              </a:ext>
            </a:extLst>
          </p:cNvPr>
          <p:cNvSpPr txBox="1">
            <a:spLocks noGrp="1"/>
          </p:cNvSpPr>
          <p:nvPr>
            <p:ph type="title" idx="2"/>
          </p:nvPr>
        </p:nvSpPr>
        <p:spPr>
          <a:xfrm>
            <a:off x="6830645" y="761887"/>
            <a:ext cx="2381815" cy="946562"/>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1400" b="0" dirty="0">
                <a:solidFill>
                  <a:srgbClr val="002060"/>
                </a:solidFill>
              </a:rPr>
              <a:t>Context and </a:t>
            </a:r>
            <a:r>
              <a:rPr lang="en" sz="1400" dirty="0">
                <a:solidFill>
                  <a:srgbClr val="002060"/>
                </a:solidFill>
              </a:rPr>
              <a:t>Motivations </a:t>
            </a:r>
            <a:endParaRPr sz="2400" dirty="0">
              <a:solidFill>
                <a:srgbClr val="002060"/>
              </a:solidFill>
            </a:endParaRPr>
          </a:p>
        </p:txBody>
      </p:sp>
      <p:cxnSp>
        <p:nvCxnSpPr>
          <p:cNvPr id="15" name="Google Shape;952;p39">
            <a:extLst>
              <a:ext uri="{FF2B5EF4-FFF2-40B4-BE49-F238E27FC236}">
                <a16:creationId xmlns:a16="http://schemas.microsoft.com/office/drawing/2014/main" id="{C23EA035-793F-1AC7-728D-4546DB124136}"/>
              </a:ext>
            </a:extLst>
          </p:cNvPr>
          <p:cNvCxnSpPr>
            <a:stCxn id="16" idx="6"/>
          </p:cNvCxnSpPr>
          <p:nvPr/>
        </p:nvCxnSpPr>
        <p:spPr>
          <a:xfrm rot="10800000">
            <a:off x="7888170" y="638466"/>
            <a:ext cx="1146454" cy="0"/>
          </a:xfrm>
          <a:prstGeom prst="straightConnector1">
            <a:avLst/>
          </a:prstGeom>
          <a:noFill/>
          <a:ln w="9525" cap="flat" cmpd="sng">
            <a:solidFill>
              <a:schemeClr val="lt1"/>
            </a:solidFill>
            <a:prstDash val="solid"/>
            <a:round/>
            <a:headEnd type="none" w="sm" len="sm"/>
            <a:tailEnd type="none" w="sm" len="sm"/>
          </a:ln>
        </p:spPr>
      </p:cxnSp>
      <p:sp>
        <p:nvSpPr>
          <p:cNvPr id="16" name="Google Shape;953;p39">
            <a:extLst>
              <a:ext uri="{FF2B5EF4-FFF2-40B4-BE49-F238E27FC236}">
                <a16:creationId xmlns:a16="http://schemas.microsoft.com/office/drawing/2014/main" id="{358C4414-B07B-6F06-1A7D-49497222451A}"/>
              </a:ext>
            </a:extLst>
          </p:cNvPr>
          <p:cNvSpPr/>
          <p:nvPr/>
        </p:nvSpPr>
        <p:spPr>
          <a:xfrm flipH="1">
            <a:off x="9034625" y="603080"/>
            <a:ext cx="19426" cy="70773"/>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grpSp>
        <p:nvGrpSpPr>
          <p:cNvPr id="4" name="Group 3">
            <a:extLst>
              <a:ext uri="{FF2B5EF4-FFF2-40B4-BE49-F238E27FC236}">
                <a16:creationId xmlns:a16="http://schemas.microsoft.com/office/drawing/2014/main" id="{326258C2-24D3-508C-07B8-559B55D1CDFD}"/>
              </a:ext>
            </a:extLst>
          </p:cNvPr>
          <p:cNvGrpSpPr/>
          <p:nvPr/>
        </p:nvGrpSpPr>
        <p:grpSpPr>
          <a:xfrm>
            <a:off x="803472" y="1346005"/>
            <a:ext cx="7520525" cy="3072384"/>
            <a:chOff x="109376" y="1323734"/>
            <a:chExt cx="9247720" cy="3778001"/>
          </a:xfrm>
        </p:grpSpPr>
        <p:pic>
          <p:nvPicPr>
            <p:cNvPr id="5" name="Picture 4">
              <a:extLst>
                <a:ext uri="{FF2B5EF4-FFF2-40B4-BE49-F238E27FC236}">
                  <a16:creationId xmlns:a16="http://schemas.microsoft.com/office/drawing/2014/main" id="{08923D04-EE9F-404E-BA84-360D2301F051}"/>
                </a:ext>
              </a:extLst>
            </p:cNvPr>
            <p:cNvPicPr>
              <a:picLocks noChangeAspect="1"/>
            </p:cNvPicPr>
            <p:nvPr/>
          </p:nvPicPr>
          <p:blipFill>
            <a:blip r:embed="rId3"/>
            <a:stretch>
              <a:fillRect/>
            </a:stretch>
          </p:blipFill>
          <p:spPr>
            <a:xfrm>
              <a:off x="2570532" y="1323734"/>
              <a:ext cx="4062361" cy="3400182"/>
            </a:xfrm>
            <a:prstGeom prst="rect">
              <a:avLst/>
            </a:prstGeom>
          </p:spPr>
        </p:pic>
        <p:sp>
          <p:nvSpPr>
            <p:cNvPr id="71" name="Google Shape;941;p38">
              <a:extLst>
                <a:ext uri="{FF2B5EF4-FFF2-40B4-BE49-F238E27FC236}">
                  <a16:creationId xmlns:a16="http://schemas.microsoft.com/office/drawing/2014/main" id="{46F93174-B5CC-4871-B5E7-DA3E83281946}"/>
                </a:ext>
              </a:extLst>
            </p:cNvPr>
            <p:cNvSpPr txBox="1"/>
            <p:nvPr/>
          </p:nvSpPr>
          <p:spPr>
            <a:xfrm>
              <a:off x="3474920" y="4578535"/>
              <a:ext cx="3976800" cy="52320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Trusting Third Party</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72" name="Group 71">
              <a:extLst>
                <a:ext uri="{FF2B5EF4-FFF2-40B4-BE49-F238E27FC236}">
                  <a16:creationId xmlns:a16="http://schemas.microsoft.com/office/drawing/2014/main" id="{1F255338-7132-4D3C-A3A6-2E23C39FF9A8}"/>
                </a:ext>
              </a:extLst>
            </p:cNvPr>
            <p:cNvGrpSpPr/>
            <p:nvPr/>
          </p:nvGrpSpPr>
          <p:grpSpPr>
            <a:xfrm>
              <a:off x="109376" y="1877925"/>
              <a:ext cx="2966992" cy="1005825"/>
              <a:chOff x="4154680" y="2172330"/>
              <a:chExt cx="3960492" cy="1342626"/>
            </a:xfrm>
          </p:grpSpPr>
          <p:pic>
            <p:nvPicPr>
              <p:cNvPr id="73" name="Picture 72">
                <a:extLst>
                  <a:ext uri="{FF2B5EF4-FFF2-40B4-BE49-F238E27FC236}">
                    <a16:creationId xmlns:a16="http://schemas.microsoft.com/office/drawing/2014/main" id="{FEB5DC27-D517-4B15-99FA-DF4171ABD1DE}"/>
                  </a:ext>
                </a:extLst>
              </p:cNvPr>
              <p:cNvPicPr>
                <a:picLocks noChangeAspect="1"/>
              </p:cNvPicPr>
              <p:nvPr/>
            </p:nvPicPr>
            <p:blipFill>
              <a:blip r:embed="rId4"/>
              <a:stretch>
                <a:fillRect/>
              </a:stretch>
            </p:blipFill>
            <p:spPr>
              <a:xfrm>
                <a:off x="4154680" y="2172330"/>
                <a:ext cx="3183754" cy="1297085"/>
              </a:xfrm>
              <a:prstGeom prst="rect">
                <a:avLst/>
              </a:prstGeom>
            </p:spPr>
          </p:pic>
          <p:sp>
            <p:nvSpPr>
              <p:cNvPr id="74" name="Google Shape;941;p38">
                <a:extLst>
                  <a:ext uri="{FF2B5EF4-FFF2-40B4-BE49-F238E27FC236}">
                    <a16:creationId xmlns:a16="http://schemas.microsoft.com/office/drawing/2014/main" id="{540A5A79-8E58-4CBC-B0B2-8ABF698D480B}"/>
                  </a:ext>
                </a:extLst>
              </p:cNvPr>
              <p:cNvSpPr txBox="1"/>
              <p:nvPr/>
            </p:nvSpPr>
            <p:spPr>
              <a:xfrm>
                <a:off x="5083245" y="2181328"/>
                <a:ext cx="1379568" cy="41078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Funded</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75" name="Picture 74">
                <a:extLst>
                  <a:ext uri="{FF2B5EF4-FFF2-40B4-BE49-F238E27FC236}">
                    <a16:creationId xmlns:a16="http://schemas.microsoft.com/office/drawing/2014/main" id="{E640CBB6-5E5C-4AB1-96AB-30F3A123C40F}"/>
                  </a:ext>
                </a:extLst>
              </p:cNvPr>
              <p:cNvPicPr>
                <a:picLocks noChangeAspect="1"/>
              </p:cNvPicPr>
              <p:nvPr/>
            </p:nvPicPr>
            <p:blipFill>
              <a:blip r:embed="rId5"/>
              <a:stretch>
                <a:fillRect/>
              </a:stretch>
            </p:blipFill>
            <p:spPr>
              <a:xfrm>
                <a:off x="6865236" y="2879908"/>
                <a:ext cx="1249936" cy="635048"/>
              </a:xfrm>
              <a:prstGeom prst="rect">
                <a:avLst/>
              </a:prstGeom>
            </p:spPr>
          </p:pic>
          <p:cxnSp>
            <p:nvCxnSpPr>
              <p:cNvPr id="76" name="Straight Connector 75">
                <a:extLst>
                  <a:ext uri="{FF2B5EF4-FFF2-40B4-BE49-F238E27FC236}">
                    <a16:creationId xmlns:a16="http://schemas.microsoft.com/office/drawing/2014/main" id="{F67E8515-F2B1-431D-B6A6-B267CD98F484}"/>
                  </a:ext>
                </a:extLst>
              </p:cNvPr>
              <p:cNvCxnSpPr>
                <a:cxnSpLocks/>
              </p:cNvCxnSpPr>
              <p:nvPr/>
            </p:nvCxnSpPr>
            <p:spPr>
              <a:xfrm flipV="1">
                <a:off x="4432694" y="2879908"/>
                <a:ext cx="2495107" cy="9695"/>
              </a:xfrm>
              <a:prstGeom prst="line">
                <a:avLst/>
              </a:prstGeom>
              <a:ln>
                <a:solidFill>
                  <a:schemeClr val="tx1">
                    <a:lumMod val="1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0DA2686B-360E-41A1-A551-978CC4B3655C}"/>
                </a:ext>
              </a:extLst>
            </p:cNvPr>
            <p:cNvGrpSpPr/>
            <p:nvPr/>
          </p:nvGrpSpPr>
          <p:grpSpPr>
            <a:xfrm>
              <a:off x="482923" y="2689923"/>
              <a:ext cx="1899652" cy="1171675"/>
              <a:chOff x="6674445" y="2333678"/>
              <a:chExt cx="1899652" cy="1171675"/>
            </a:xfrm>
          </p:grpSpPr>
          <p:grpSp>
            <p:nvGrpSpPr>
              <p:cNvPr id="82" name="Group 81">
                <a:extLst>
                  <a:ext uri="{FF2B5EF4-FFF2-40B4-BE49-F238E27FC236}">
                    <a16:creationId xmlns:a16="http://schemas.microsoft.com/office/drawing/2014/main" id="{46BF1E16-EA28-45A4-8B77-B6419077E692}"/>
                  </a:ext>
                </a:extLst>
              </p:cNvPr>
              <p:cNvGrpSpPr/>
              <p:nvPr/>
            </p:nvGrpSpPr>
            <p:grpSpPr>
              <a:xfrm>
                <a:off x="6674445" y="2333678"/>
                <a:ext cx="1448002" cy="1171675"/>
                <a:chOff x="6674445" y="2333678"/>
                <a:chExt cx="1448002" cy="1171675"/>
              </a:xfrm>
            </p:grpSpPr>
            <p:pic>
              <p:nvPicPr>
                <p:cNvPr id="94" name="Google Shape;1035;p40">
                  <a:extLst>
                    <a:ext uri="{FF2B5EF4-FFF2-40B4-BE49-F238E27FC236}">
                      <a16:creationId xmlns:a16="http://schemas.microsoft.com/office/drawing/2014/main" id="{94B944F4-8C81-40B6-A5F7-FC9F3076ACE7}"/>
                    </a:ext>
                  </a:extLst>
                </p:cNvPr>
                <p:cNvPicPr preferRelativeResize="0"/>
                <p:nvPr/>
              </p:nvPicPr>
              <p:blipFill rotWithShape="1">
                <a:blip r:embed="rId6">
                  <a:alphaModFix/>
                </a:blip>
                <a:srcRect/>
                <a:stretch/>
              </p:blipFill>
              <p:spPr>
                <a:xfrm>
                  <a:off x="6752955" y="2333678"/>
                  <a:ext cx="986070" cy="1052640"/>
                </a:xfrm>
                <a:prstGeom prst="rect">
                  <a:avLst/>
                </a:prstGeom>
                <a:noFill/>
                <a:ln>
                  <a:noFill/>
                </a:ln>
              </p:spPr>
            </p:pic>
            <p:pic>
              <p:nvPicPr>
                <p:cNvPr id="95" name="Picture 94">
                  <a:extLst>
                    <a:ext uri="{FF2B5EF4-FFF2-40B4-BE49-F238E27FC236}">
                      <a16:creationId xmlns:a16="http://schemas.microsoft.com/office/drawing/2014/main" id="{3E1C9109-E229-4919-9AA4-8ECFCFFC0D8A}"/>
                    </a:ext>
                  </a:extLst>
                </p:cNvPr>
                <p:cNvPicPr>
                  <a:picLocks noChangeAspect="1"/>
                </p:cNvPicPr>
                <p:nvPr/>
              </p:nvPicPr>
              <p:blipFill>
                <a:blip r:embed="rId7"/>
                <a:stretch>
                  <a:fillRect/>
                </a:stretch>
              </p:blipFill>
              <p:spPr>
                <a:xfrm>
                  <a:off x="6674445" y="3181458"/>
                  <a:ext cx="1448002" cy="323895"/>
                </a:xfrm>
                <a:prstGeom prst="rect">
                  <a:avLst/>
                </a:prstGeom>
              </p:spPr>
            </p:pic>
          </p:grpSp>
          <p:grpSp>
            <p:nvGrpSpPr>
              <p:cNvPr id="83" name="Group 82">
                <a:extLst>
                  <a:ext uri="{FF2B5EF4-FFF2-40B4-BE49-F238E27FC236}">
                    <a16:creationId xmlns:a16="http://schemas.microsoft.com/office/drawing/2014/main" id="{DF346D07-CEE1-4E26-8D02-F34590F8D2A3}"/>
                  </a:ext>
                </a:extLst>
              </p:cNvPr>
              <p:cNvGrpSpPr/>
              <p:nvPr/>
            </p:nvGrpSpPr>
            <p:grpSpPr>
              <a:xfrm>
                <a:off x="7126095" y="2333678"/>
                <a:ext cx="1448002" cy="1171675"/>
                <a:chOff x="6674445" y="2333678"/>
                <a:chExt cx="1448002" cy="1171675"/>
              </a:xfrm>
            </p:grpSpPr>
            <p:pic>
              <p:nvPicPr>
                <p:cNvPr id="90" name="Google Shape;1035;p40">
                  <a:extLst>
                    <a:ext uri="{FF2B5EF4-FFF2-40B4-BE49-F238E27FC236}">
                      <a16:creationId xmlns:a16="http://schemas.microsoft.com/office/drawing/2014/main" id="{0ECA75BC-D818-400E-9212-D07E56F5FE85}"/>
                    </a:ext>
                  </a:extLst>
                </p:cNvPr>
                <p:cNvPicPr preferRelativeResize="0"/>
                <p:nvPr/>
              </p:nvPicPr>
              <p:blipFill rotWithShape="1">
                <a:blip r:embed="rId6">
                  <a:alphaModFix/>
                </a:blip>
                <a:srcRect/>
                <a:stretch/>
              </p:blipFill>
              <p:spPr>
                <a:xfrm>
                  <a:off x="6752955" y="2333678"/>
                  <a:ext cx="986070" cy="1052640"/>
                </a:xfrm>
                <a:prstGeom prst="rect">
                  <a:avLst/>
                </a:prstGeom>
                <a:noFill/>
                <a:ln>
                  <a:noFill/>
                </a:ln>
              </p:spPr>
            </p:pic>
            <p:pic>
              <p:nvPicPr>
                <p:cNvPr id="93" name="Picture 92">
                  <a:extLst>
                    <a:ext uri="{FF2B5EF4-FFF2-40B4-BE49-F238E27FC236}">
                      <a16:creationId xmlns:a16="http://schemas.microsoft.com/office/drawing/2014/main" id="{D4BF1F36-E6A1-4911-B8F0-E36D73BBEB84}"/>
                    </a:ext>
                  </a:extLst>
                </p:cNvPr>
                <p:cNvPicPr>
                  <a:picLocks noChangeAspect="1"/>
                </p:cNvPicPr>
                <p:nvPr/>
              </p:nvPicPr>
              <p:blipFill>
                <a:blip r:embed="rId7"/>
                <a:stretch>
                  <a:fillRect/>
                </a:stretch>
              </p:blipFill>
              <p:spPr>
                <a:xfrm>
                  <a:off x="6674445" y="3181458"/>
                  <a:ext cx="1448002" cy="323895"/>
                </a:xfrm>
                <a:prstGeom prst="rect">
                  <a:avLst/>
                </a:prstGeom>
              </p:spPr>
            </p:pic>
          </p:grpSp>
        </p:grpSp>
        <p:sp>
          <p:nvSpPr>
            <p:cNvPr id="96" name="Google Shape;941;p38">
              <a:extLst>
                <a:ext uri="{FF2B5EF4-FFF2-40B4-BE49-F238E27FC236}">
                  <a16:creationId xmlns:a16="http://schemas.microsoft.com/office/drawing/2014/main" id="{190C74F6-34A9-40E7-875B-5CB4DE07FE34}"/>
                </a:ext>
              </a:extLst>
            </p:cNvPr>
            <p:cNvSpPr txBox="1"/>
            <p:nvPr/>
          </p:nvSpPr>
          <p:spPr>
            <a:xfrm>
              <a:off x="451556" y="3784739"/>
              <a:ext cx="2017340"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I want my money!</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grpSp>
          <p:nvGrpSpPr>
            <p:cNvPr id="97" name="Group 96">
              <a:extLst>
                <a:ext uri="{FF2B5EF4-FFF2-40B4-BE49-F238E27FC236}">
                  <a16:creationId xmlns:a16="http://schemas.microsoft.com/office/drawing/2014/main" id="{B2DCA52B-1164-40AA-99A9-3FBF440DAD36}"/>
                </a:ext>
              </a:extLst>
            </p:cNvPr>
            <p:cNvGrpSpPr/>
            <p:nvPr/>
          </p:nvGrpSpPr>
          <p:grpSpPr>
            <a:xfrm>
              <a:off x="7040072" y="2539113"/>
              <a:ext cx="2216450" cy="1696153"/>
              <a:chOff x="556203" y="2108784"/>
              <a:chExt cx="2216450" cy="1696153"/>
            </a:xfrm>
          </p:grpSpPr>
          <p:grpSp>
            <p:nvGrpSpPr>
              <p:cNvPr id="101" name="Group 100">
                <a:extLst>
                  <a:ext uri="{FF2B5EF4-FFF2-40B4-BE49-F238E27FC236}">
                    <a16:creationId xmlns:a16="http://schemas.microsoft.com/office/drawing/2014/main" id="{B4737F2E-6551-47DA-966D-D605EBF13296}"/>
                  </a:ext>
                </a:extLst>
              </p:cNvPr>
              <p:cNvGrpSpPr/>
              <p:nvPr/>
            </p:nvGrpSpPr>
            <p:grpSpPr>
              <a:xfrm>
                <a:off x="556203" y="2120686"/>
                <a:ext cx="1638529" cy="1379201"/>
                <a:chOff x="556203" y="2120686"/>
                <a:chExt cx="1638529" cy="1379201"/>
              </a:xfrm>
            </p:grpSpPr>
            <p:pic>
              <p:nvPicPr>
                <p:cNvPr id="109" name="Google Shape;1033;p40">
                  <a:extLst>
                    <a:ext uri="{FF2B5EF4-FFF2-40B4-BE49-F238E27FC236}">
                      <a16:creationId xmlns:a16="http://schemas.microsoft.com/office/drawing/2014/main" id="{CBE32943-9051-4E37-B52A-D26F8455B49D}"/>
                    </a:ext>
                  </a:extLst>
                </p:cNvPr>
                <p:cNvPicPr preferRelativeResize="0"/>
                <p:nvPr/>
              </p:nvPicPr>
              <p:blipFill rotWithShape="1">
                <a:blip r:embed="rId8">
                  <a:alphaModFix/>
                </a:blip>
                <a:srcRect/>
                <a:stretch/>
              </p:blipFill>
              <p:spPr>
                <a:xfrm>
                  <a:off x="759476" y="2120686"/>
                  <a:ext cx="946230" cy="1119634"/>
                </a:xfrm>
                <a:prstGeom prst="rect">
                  <a:avLst/>
                </a:prstGeom>
                <a:noFill/>
                <a:ln>
                  <a:noFill/>
                </a:ln>
              </p:spPr>
            </p:pic>
            <p:pic>
              <p:nvPicPr>
                <p:cNvPr id="110" name="Picture 109">
                  <a:extLst>
                    <a:ext uri="{FF2B5EF4-FFF2-40B4-BE49-F238E27FC236}">
                      <a16:creationId xmlns:a16="http://schemas.microsoft.com/office/drawing/2014/main" id="{D1295706-EA79-4491-BDD4-AB0AE8520E37}"/>
                    </a:ext>
                  </a:extLst>
                </p:cNvPr>
                <p:cNvPicPr>
                  <a:picLocks noChangeAspect="1"/>
                </p:cNvPicPr>
                <p:nvPr/>
              </p:nvPicPr>
              <p:blipFill>
                <a:blip r:embed="rId9"/>
                <a:stretch>
                  <a:fillRect/>
                </a:stretch>
              </p:blipFill>
              <p:spPr>
                <a:xfrm>
                  <a:off x="556203" y="2994992"/>
                  <a:ext cx="1638529" cy="504895"/>
                </a:xfrm>
                <a:prstGeom prst="rect">
                  <a:avLst/>
                </a:prstGeom>
              </p:spPr>
            </p:pic>
          </p:grpSp>
          <p:grpSp>
            <p:nvGrpSpPr>
              <p:cNvPr id="102" name="Group 101">
                <a:extLst>
                  <a:ext uri="{FF2B5EF4-FFF2-40B4-BE49-F238E27FC236}">
                    <a16:creationId xmlns:a16="http://schemas.microsoft.com/office/drawing/2014/main" id="{7EF4E7CB-89B9-4C66-9397-F7692D7FA864}"/>
                  </a:ext>
                </a:extLst>
              </p:cNvPr>
              <p:cNvGrpSpPr/>
              <p:nvPr/>
            </p:nvGrpSpPr>
            <p:grpSpPr>
              <a:xfrm>
                <a:off x="1134124" y="2108784"/>
                <a:ext cx="1638529" cy="1379201"/>
                <a:chOff x="556203" y="2120686"/>
                <a:chExt cx="1638529" cy="1379201"/>
              </a:xfrm>
            </p:grpSpPr>
            <p:pic>
              <p:nvPicPr>
                <p:cNvPr id="107" name="Google Shape;1033;p40">
                  <a:extLst>
                    <a:ext uri="{FF2B5EF4-FFF2-40B4-BE49-F238E27FC236}">
                      <a16:creationId xmlns:a16="http://schemas.microsoft.com/office/drawing/2014/main" id="{EA62ECFD-9F5B-471C-86F0-6EF671312045}"/>
                    </a:ext>
                  </a:extLst>
                </p:cNvPr>
                <p:cNvPicPr preferRelativeResize="0"/>
                <p:nvPr/>
              </p:nvPicPr>
              <p:blipFill rotWithShape="1">
                <a:blip r:embed="rId8">
                  <a:alphaModFix/>
                </a:blip>
                <a:srcRect/>
                <a:stretch/>
              </p:blipFill>
              <p:spPr>
                <a:xfrm>
                  <a:off x="759476" y="2120686"/>
                  <a:ext cx="946230" cy="1119634"/>
                </a:xfrm>
                <a:prstGeom prst="rect">
                  <a:avLst/>
                </a:prstGeom>
                <a:noFill/>
                <a:ln>
                  <a:noFill/>
                </a:ln>
              </p:spPr>
            </p:pic>
            <p:pic>
              <p:nvPicPr>
                <p:cNvPr id="108" name="Picture 107">
                  <a:extLst>
                    <a:ext uri="{FF2B5EF4-FFF2-40B4-BE49-F238E27FC236}">
                      <a16:creationId xmlns:a16="http://schemas.microsoft.com/office/drawing/2014/main" id="{80D4C09D-A3C8-4EA2-8CDC-ED27E56D20E0}"/>
                    </a:ext>
                  </a:extLst>
                </p:cNvPr>
                <p:cNvPicPr>
                  <a:picLocks noChangeAspect="1"/>
                </p:cNvPicPr>
                <p:nvPr/>
              </p:nvPicPr>
              <p:blipFill>
                <a:blip r:embed="rId9"/>
                <a:stretch>
                  <a:fillRect/>
                </a:stretch>
              </p:blipFill>
              <p:spPr>
                <a:xfrm>
                  <a:off x="556203" y="2994992"/>
                  <a:ext cx="1638529" cy="504895"/>
                </a:xfrm>
                <a:prstGeom prst="rect">
                  <a:avLst/>
                </a:prstGeom>
              </p:spPr>
            </p:pic>
          </p:grpSp>
          <p:grpSp>
            <p:nvGrpSpPr>
              <p:cNvPr id="103" name="Group 102">
                <a:extLst>
                  <a:ext uri="{FF2B5EF4-FFF2-40B4-BE49-F238E27FC236}">
                    <a16:creationId xmlns:a16="http://schemas.microsoft.com/office/drawing/2014/main" id="{8ED333E1-99C1-4DDD-B178-05394BE8E82C}"/>
                  </a:ext>
                </a:extLst>
              </p:cNvPr>
              <p:cNvGrpSpPr/>
              <p:nvPr/>
            </p:nvGrpSpPr>
            <p:grpSpPr>
              <a:xfrm>
                <a:off x="787555" y="2425736"/>
                <a:ext cx="1638529" cy="1379201"/>
                <a:chOff x="556203" y="2120686"/>
                <a:chExt cx="1638529" cy="1379201"/>
              </a:xfrm>
            </p:grpSpPr>
            <p:pic>
              <p:nvPicPr>
                <p:cNvPr id="105" name="Google Shape;1033;p40">
                  <a:extLst>
                    <a:ext uri="{FF2B5EF4-FFF2-40B4-BE49-F238E27FC236}">
                      <a16:creationId xmlns:a16="http://schemas.microsoft.com/office/drawing/2014/main" id="{D547D86D-69E9-49E7-8B86-8C8C37253CAD}"/>
                    </a:ext>
                  </a:extLst>
                </p:cNvPr>
                <p:cNvPicPr preferRelativeResize="0"/>
                <p:nvPr/>
              </p:nvPicPr>
              <p:blipFill rotWithShape="1">
                <a:blip r:embed="rId8">
                  <a:alphaModFix/>
                </a:blip>
                <a:srcRect/>
                <a:stretch/>
              </p:blipFill>
              <p:spPr>
                <a:xfrm>
                  <a:off x="759476" y="2120686"/>
                  <a:ext cx="946230" cy="1119634"/>
                </a:xfrm>
                <a:prstGeom prst="rect">
                  <a:avLst/>
                </a:prstGeom>
                <a:noFill/>
                <a:ln>
                  <a:noFill/>
                </a:ln>
              </p:spPr>
            </p:pic>
            <p:pic>
              <p:nvPicPr>
                <p:cNvPr id="106" name="Picture 105">
                  <a:extLst>
                    <a:ext uri="{FF2B5EF4-FFF2-40B4-BE49-F238E27FC236}">
                      <a16:creationId xmlns:a16="http://schemas.microsoft.com/office/drawing/2014/main" id="{35434969-17C7-4134-9030-DCB66EB089AD}"/>
                    </a:ext>
                  </a:extLst>
                </p:cNvPr>
                <p:cNvPicPr>
                  <a:picLocks noChangeAspect="1"/>
                </p:cNvPicPr>
                <p:nvPr/>
              </p:nvPicPr>
              <p:blipFill>
                <a:blip r:embed="rId9"/>
                <a:stretch>
                  <a:fillRect/>
                </a:stretch>
              </p:blipFill>
              <p:spPr>
                <a:xfrm>
                  <a:off x="556203" y="2994992"/>
                  <a:ext cx="1638529" cy="504895"/>
                </a:xfrm>
                <a:prstGeom prst="rect">
                  <a:avLst/>
                </a:prstGeom>
              </p:spPr>
            </p:pic>
          </p:grpSp>
        </p:grpSp>
        <p:sp>
          <p:nvSpPr>
            <p:cNvPr id="111" name="Google Shape;941;p38">
              <a:extLst>
                <a:ext uri="{FF2B5EF4-FFF2-40B4-BE49-F238E27FC236}">
                  <a16:creationId xmlns:a16="http://schemas.microsoft.com/office/drawing/2014/main" id="{9E00F74A-62DB-4397-940A-A778D1573864}"/>
                </a:ext>
              </a:extLst>
            </p:cNvPr>
            <p:cNvSpPr txBox="1"/>
            <p:nvPr/>
          </p:nvSpPr>
          <p:spPr>
            <a:xfrm>
              <a:off x="7080570" y="3806649"/>
              <a:ext cx="2017340"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Give me my refund!</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7" name="Picture 6">
              <a:extLst>
                <a:ext uri="{FF2B5EF4-FFF2-40B4-BE49-F238E27FC236}">
                  <a16:creationId xmlns:a16="http://schemas.microsoft.com/office/drawing/2014/main" id="{5CF331EF-D214-410A-AD09-4255D2398AC6}"/>
                </a:ext>
              </a:extLst>
            </p:cNvPr>
            <p:cNvPicPr>
              <a:picLocks noChangeAspect="1"/>
            </p:cNvPicPr>
            <p:nvPr/>
          </p:nvPicPr>
          <p:blipFill>
            <a:blip r:embed="rId10"/>
            <a:stretch>
              <a:fillRect/>
            </a:stretch>
          </p:blipFill>
          <p:spPr>
            <a:xfrm>
              <a:off x="6848697" y="1675596"/>
              <a:ext cx="2508399" cy="1048142"/>
            </a:xfrm>
            <a:prstGeom prst="rect">
              <a:avLst/>
            </a:prstGeom>
          </p:spPr>
        </p:pic>
        <p:sp>
          <p:nvSpPr>
            <p:cNvPr id="112" name="Google Shape;941;p38">
              <a:extLst>
                <a:ext uri="{FF2B5EF4-FFF2-40B4-BE49-F238E27FC236}">
                  <a16:creationId xmlns:a16="http://schemas.microsoft.com/office/drawing/2014/main" id="{C7F3208B-8FB0-46A4-A31B-39DA2D8BF372}"/>
                </a:ext>
              </a:extLst>
            </p:cNvPr>
            <p:cNvSpPr txBox="1"/>
            <p:nvPr/>
          </p:nvSpPr>
          <p:spPr>
            <a:xfrm>
              <a:off x="7496692" y="1858487"/>
              <a:ext cx="1610154" cy="37841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Not enough!</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3" name="Rectangle 2">
              <a:extLst>
                <a:ext uri="{FF2B5EF4-FFF2-40B4-BE49-F238E27FC236}">
                  <a16:creationId xmlns:a16="http://schemas.microsoft.com/office/drawing/2014/main" id="{11F014C5-3793-77C7-75BD-32DB0D737217}"/>
                </a:ext>
              </a:extLst>
            </p:cNvPr>
            <p:cNvSpPr/>
            <p:nvPr/>
          </p:nvSpPr>
          <p:spPr>
            <a:xfrm>
              <a:off x="8142902" y="2168791"/>
              <a:ext cx="891722" cy="196803"/>
            </a:xfrm>
            <a:prstGeom prst="rect">
              <a:avLst/>
            </a:prstGeom>
            <a:solidFill>
              <a:srgbClr val="FFFF00"/>
            </a:solidFill>
            <a:ln w="9525">
              <a:solidFill>
                <a:schemeClr val="tx1">
                  <a:lumMod val="1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sp>
        <p:nvSpPr>
          <p:cNvPr id="6" name="Google Shape;987;p39">
            <a:extLst>
              <a:ext uri="{FF2B5EF4-FFF2-40B4-BE49-F238E27FC236}">
                <a16:creationId xmlns:a16="http://schemas.microsoft.com/office/drawing/2014/main" id="{92A06A06-48EC-5E11-AE33-5F2C82B91BD9}"/>
              </a:ext>
            </a:extLst>
          </p:cNvPr>
          <p:cNvSpPr txBox="1"/>
          <p:nvPr/>
        </p:nvSpPr>
        <p:spPr>
          <a:xfrm>
            <a:off x="1609850" y="859319"/>
            <a:ext cx="3047493" cy="338554"/>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kern="0" spc="0" normalizeH="0" baseline="0">
                <a:ln>
                  <a:noFill/>
                </a:ln>
                <a:solidFill>
                  <a:srgbClr val="002060"/>
                </a:solidFill>
                <a:effectLst/>
                <a:uLnTx/>
                <a:uFillTx/>
                <a:latin typeface="Amasis MT Pro" panose="02040504050005020304" pitchFamily="18" charset="0"/>
              </a:defRPr>
            </a:lvl1pPr>
          </a:lstStyle>
          <a:p>
            <a:r>
              <a:rPr lang="en-US" sz="1600" dirty="0"/>
              <a:t>But what is a Smart Contract?</a:t>
            </a:r>
            <a:endParaRPr sz="1600" dirty="0"/>
          </a:p>
        </p:txBody>
      </p:sp>
      <p:sp>
        <p:nvSpPr>
          <p:cNvPr id="12" name="Google Shape;948;p39">
            <a:extLst>
              <a:ext uri="{FF2B5EF4-FFF2-40B4-BE49-F238E27FC236}">
                <a16:creationId xmlns:a16="http://schemas.microsoft.com/office/drawing/2014/main" id="{A543E772-00A7-8A1F-48CC-816019DBC8D3}"/>
              </a:ext>
            </a:extLst>
          </p:cNvPr>
          <p:cNvSpPr txBox="1">
            <a:spLocks noGrp="1"/>
          </p:cNvSpPr>
          <p:nvPr>
            <p:ph type="title"/>
          </p:nvPr>
        </p:nvSpPr>
        <p:spPr>
          <a:xfrm>
            <a:off x="6250012" y="21590"/>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4000" dirty="0">
                <a:solidFill>
                  <a:srgbClr val="002060"/>
                </a:solidFill>
              </a:rPr>
              <a:t>01</a:t>
            </a:r>
            <a:endParaRPr sz="4000" dirty="0">
              <a:solidFill>
                <a:srgbClr val="002060"/>
              </a:solidFill>
            </a:endParaRPr>
          </a:p>
        </p:txBody>
      </p:sp>
      <p:sp>
        <p:nvSpPr>
          <p:cNvPr id="13" name="Google Shape;949;p39">
            <a:extLst>
              <a:ext uri="{FF2B5EF4-FFF2-40B4-BE49-F238E27FC236}">
                <a16:creationId xmlns:a16="http://schemas.microsoft.com/office/drawing/2014/main" id="{B59237E9-6EE9-64E8-2BB7-48560C9A710A}"/>
              </a:ext>
            </a:extLst>
          </p:cNvPr>
          <p:cNvSpPr txBox="1">
            <a:spLocks noGrp="1"/>
          </p:cNvSpPr>
          <p:nvPr>
            <p:ph type="title" idx="2"/>
          </p:nvPr>
        </p:nvSpPr>
        <p:spPr>
          <a:xfrm>
            <a:off x="6830645" y="761887"/>
            <a:ext cx="2381815" cy="946562"/>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1400" b="0" dirty="0">
                <a:solidFill>
                  <a:srgbClr val="002060"/>
                </a:solidFill>
              </a:rPr>
              <a:t>Context and </a:t>
            </a:r>
            <a:r>
              <a:rPr lang="en" sz="1400" dirty="0">
                <a:solidFill>
                  <a:srgbClr val="002060"/>
                </a:solidFill>
              </a:rPr>
              <a:t>Motivations </a:t>
            </a:r>
            <a:endParaRPr sz="2400" dirty="0">
              <a:solidFill>
                <a:srgbClr val="002060"/>
              </a:solidFill>
            </a:endParaRPr>
          </a:p>
        </p:txBody>
      </p:sp>
      <p:cxnSp>
        <p:nvCxnSpPr>
          <p:cNvPr id="14" name="Google Shape;952;p39">
            <a:extLst>
              <a:ext uri="{FF2B5EF4-FFF2-40B4-BE49-F238E27FC236}">
                <a16:creationId xmlns:a16="http://schemas.microsoft.com/office/drawing/2014/main" id="{2697E4F3-3303-A5E0-CC64-23DBAE9539AA}"/>
              </a:ext>
            </a:extLst>
          </p:cNvPr>
          <p:cNvCxnSpPr>
            <a:stCxn id="15" idx="6"/>
          </p:cNvCxnSpPr>
          <p:nvPr/>
        </p:nvCxnSpPr>
        <p:spPr>
          <a:xfrm rot="10800000">
            <a:off x="7888170" y="638466"/>
            <a:ext cx="1146454" cy="0"/>
          </a:xfrm>
          <a:prstGeom prst="straightConnector1">
            <a:avLst/>
          </a:prstGeom>
          <a:noFill/>
          <a:ln w="9525" cap="flat" cmpd="sng">
            <a:solidFill>
              <a:schemeClr val="lt1"/>
            </a:solidFill>
            <a:prstDash val="solid"/>
            <a:round/>
            <a:headEnd type="none" w="sm" len="sm"/>
            <a:tailEnd type="none" w="sm" len="sm"/>
          </a:ln>
        </p:spPr>
      </p:cxnSp>
      <p:sp>
        <p:nvSpPr>
          <p:cNvPr id="15" name="Google Shape;953;p39">
            <a:extLst>
              <a:ext uri="{FF2B5EF4-FFF2-40B4-BE49-F238E27FC236}">
                <a16:creationId xmlns:a16="http://schemas.microsoft.com/office/drawing/2014/main" id="{897D467A-59D4-ADAD-AFE7-CE8986707F43}"/>
              </a:ext>
            </a:extLst>
          </p:cNvPr>
          <p:cNvSpPr/>
          <p:nvPr/>
        </p:nvSpPr>
        <p:spPr>
          <a:xfrm flipH="1">
            <a:off x="9034625" y="603080"/>
            <a:ext cx="19426" cy="70773"/>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967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grpSp>
        <p:nvGrpSpPr>
          <p:cNvPr id="17" name="Group 16">
            <a:extLst>
              <a:ext uri="{FF2B5EF4-FFF2-40B4-BE49-F238E27FC236}">
                <a16:creationId xmlns:a16="http://schemas.microsoft.com/office/drawing/2014/main" id="{944B1B8A-6703-9F40-83C1-BCD0AD15575E}"/>
              </a:ext>
            </a:extLst>
          </p:cNvPr>
          <p:cNvGrpSpPr/>
          <p:nvPr/>
        </p:nvGrpSpPr>
        <p:grpSpPr>
          <a:xfrm>
            <a:off x="1555674" y="1831869"/>
            <a:ext cx="6090002" cy="2333997"/>
            <a:chOff x="1616285" y="1586672"/>
            <a:chExt cx="6880837" cy="2637085"/>
          </a:xfrm>
        </p:grpSpPr>
        <p:grpSp>
          <p:nvGrpSpPr>
            <p:cNvPr id="45" name="Group 44">
              <a:extLst>
                <a:ext uri="{FF2B5EF4-FFF2-40B4-BE49-F238E27FC236}">
                  <a16:creationId xmlns:a16="http://schemas.microsoft.com/office/drawing/2014/main" id="{E48455C1-EDE2-4361-814A-89A4321C632A}"/>
                </a:ext>
              </a:extLst>
            </p:cNvPr>
            <p:cNvGrpSpPr/>
            <p:nvPr/>
          </p:nvGrpSpPr>
          <p:grpSpPr>
            <a:xfrm>
              <a:off x="6597470" y="2514488"/>
              <a:ext cx="1899652" cy="1171675"/>
              <a:chOff x="6674445" y="2333678"/>
              <a:chExt cx="1899652" cy="1171675"/>
            </a:xfrm>
          </p:grpSpPr>
          <p:grpSp>
            <p:nvGrpSpPr>
              <p:cNvPr id="46" name="Group 45">
                <a:extLst>
                  <a:ext uri="{FF2B5EF4-FFF2-40B4-BE49-F238E27FC236}">
                    <a16:creationId xmlns:a16="http://schemas.microsoft.com/office/drawing/2014/main" id="{08FB6090-89C3-43BF-A8BF-305CECE5765F}"/>
                  </a:ext>
                </a:extLst>
              </p:cNvPr>
              <p:cNvGrpSpPr/>
              <p:nvPr/>
            </p:nvGrpSpPr>
            <p:grpSpPr>
              <a:xfrm>
                <a:off x="6674445" y="2333678"/>
                <a:ext cx="1448002" cy="1171675"/>
                <a:chOff x="6674445" y="2333678"/>
                <a:chExt cx="1448002" cy="1171675"/>
              </a:xfrm>
            </p:grpSpPr>
            <p:pic>
              <p:nvPicPr>
                <p:cNvPr id="50" name="Google Shape;1035;p40">
                  <a:extLst>
                    <a:ext uri="{FF2B5EF4-FFF2-40B4-BE49-F238E27FC236}">
                      <a16:creationId xmlns:a16="http://schemas.microsoft.com/office/drawing/2014/main" id="{9950E6E8-66A8-4687-B777-5C73E2A9C31F}"/>
                    </a:ext>
                  </a:extLst>
                </p:cNvPr>
                <p:cNvPicPr preferRelativeResize="0"/>
                <p:nvPr/>
              </p:nvPicPr>
              <p:blipFill rotWithShape="1">
                <a:blip r:embed="rId3">
                  <a:alphaModFix/>
                </a:blip>
                <a:srcRect/>
                <a:stretch/>
              </p:blipFill>
              <p:spPr>
                <a:xfrm>
                  <a:off x="6752955" y="2333678"/>
                  <a:ext cx="986070" cy="1052640"/>
                </a:xfrm>
                <a:prstGeom prst="rect">
                  <a:avLst/>
                </a:prstGeom>
                <a:noFill/>
                <a:ln>
                  <a:noFill/>
                </a:ln>
              </p:spPr>
            </p:pic>
            <p:pic>
              <p:nvPicPr>
                <p:cNvPr id="51" name="Picture 50">
                  <a:extLst>
                    <a:ext uri="{FF2B5EF4-FFF2-40B4-BE49-F238E27FC236}">
                      <a16:creationId xmlns:a16="http://schemas.microsoft.com/office/drawing/2014/main" id="{95E1A0A9-1DD8-487C-9DB8-DADBF3C1CF11}"/>
                    </a:ext>
                  </a:extLst>
                </p:cNvPr>
                <p:cNvPicPr>
                  <a:picLocks noChangeAspect="1"/>
                </p:cNvPicPr>
                <p:nvPr/>
              </p:nvPicPr>
              <p:blipFill>
                <a:blip r:embed="rId4"/>
                <a:stretch>
                  <a:fillRect/>
                </a:stretch>
              </p:blipFill>
              <p:spPr>
                <a:xfrm>
                  <a:off x="6674445" y="3181458"/>
                  <a:ext cx="1448002" cy="323895"/>
                </a:xfrm>
                <a:prstGeom prst="rect">
                  <a:avLst/>
                </a:prstGeom>
              </p:spPr>
            </p:pic>
          </p:grpSp>
          <p:grpSp>
            <p:nvGrpSpPr>
              <p:cNvPr id="47" name="Group 46">
                <a:extLst>
                  <a:ext uri="{FF2B5EF4-FFF2-40B4-BE49-F238E27FC236}">
                    <a16:creationId xmlns:a16="http://schemas.microsoft.com/office/drawing/2014/main" id="{BE82DCCE-A16C-42DB-BA88-81D4148D1FD2}"/>
                  </a:ext>
                </a:extLst>
              </p:cNvPr>
              <p:cNvGrpSpPr/>
              <p:nvPr/>
            </p:nvGrpSpPr>
            <p:grpSpPr>
              <a:xfrm>
                <a:off x="7126095" y="2333678"/>
                <a:ext cx="1448002" cy="1171675"/>
                <a:chOff x="6674445" y="2333678"/>
                <a:chExt cx="1448002" cy="1171675"/>
              </a:xfrm>
            </p:grpSpPr>
            <p:pic>
              <p:nvPicPr>
                <p:cNvPr id="48" name="Google Shape;1035;p40">
                  <a:extLst>
                    <a:ext uri="{FF2B5EF4-FFF2-40B4-BE49-F238E27FC236}">
                      <a16:creationId xmlns:a16="http://schemas.microsoft.com/office/drawing/2014/main" id="{C4E58E7B-5993-4C26-877C-D6FAB3F8623B}"/>
                    </a:ext>
                  </a:extLst>
                </p:cNvPr>
                <p:cNvPicPr preferRelativeResize="0"/>
                <p:nvPr/>
              </p:nvPicPr>
              <p:blipFill rotWithShape="1">
                <a:blip r:embed="rId3">
                  <a:alphaModFix/>
                </a:blip>
                <a:srcRect/>
                <a:stretch/>
              </p:blipFill>
              <p:spPr>
                <a:xfrm>
                  <a:off x="6752955" y="2333678"/>
                  <a:ext cx="986070" cy="1052640"/>
                </a:xfrm>
                <a:prstGeom prst="rect">
                  <a:avLst/>
                </a:prstGeom>
                <a:noFill/>
                <a:ln>
                  <a:noFill/>
                </a:ln>
              </p:spPr>
            </p:pic>
            <p:pic>
              <p:nvPicPr>
                <p:cNvPr id="49" name="Picture 48">
                  <a:extLst>
                    <a:ext uri="{FF2B5EF4-FFF2-40B4-BE49-F238E27FC236}">
                      <a16:creationId xmlns:a16="http://schemas.microsoft.com/office/drawing/2014/main" id="{1A8DF859-DB40-4B0E-8FBF-3C7986D27C40}"/>
                    </a:ext>
                  </a:extLst>
                </p:cNvPr>
                <p:cNvPicPr>
                  <a:picLocks noChangeAspect="1"/>
                </p:cNvPicPr>
                <p:nvPr/>
              </p:nvPicPr>
              <p:blipFill>
                <a:blip r:embed="rId4"/>
                <a:stretch>
                  <a:fillRect/>
                </a:stretch>
              </p:blipFill>
              <p:spPr>
                <a:xfrm>
                  <a:off x="6674445" y="3181458"/>
                  <a:ext cx="1448002" cy="323895"/>
                </a:xfrm>
                <a:prstGeom prst="rect">
                  <a:avLst/>
                </a:prstGeom>
              </p:spPr>
            </p:pic>
          </p:grpSp>
        </p:grpSp>
        <p:grpSp>
          <p:nvGrpSpPr>
            <p:cNvPr id="52" name="Group 51">
              <a:extLst>
                <a:ext uri="{FF2B5EF4-FFF2-40B4-BE49-F238E27FC236}">
                  <a16:creationId xmlns:a16="http://schemas.microsoft.com/office/drawing/2014/main" id="{04E15260-8425-482B-B7DA-CB4FC91D8F9A}"/>
                </a:ext>
              </a:extLst>
            </p:cNvPr>
            <p:cNvGrpSpPr/>
            <p:nvPr/>
          </p:nvGrpSpPr>
          <p:grpSpPr>
            <a:xfrm>
              <a:off x="1616285" y="2527604"/>
              <a:ext cx="2216450" cy="1696153"/>
              <a:chOff x="556203" y="2108784"/>
              <a:chExt cx="2216450" cy="1696153"/>
            </a:xfrm>
          </p:grpSpPr>
          <p:grpSp>
            <p:nvGrpSpPr>
              <p:cNvPr id="53" name="Group 52">
                <a:extLst>
                  <a:ext uri="{FF2B5EF4-FFF2-40B4-BE49-F238E27FC236}">
                    <a16:creationId xmlns:a16="http://schemas.microsoft.com/office/drawing/2014/main" id="{3D41F822-E41F-4FEF-86FE-10C4B51AD808}"/>
                  </a:ext>
                </a:extLst>
              </p:cNvPr>
              <p:cNvGrpSpPr/>
              <p:nvPr/>
            </p:nvGrpSpPr>
            <p:grpSpPr>
              <a:xfrm>
                <a:off x="556203" y="2120686"/>
                <a:ext cx="1638529" cy="1379201"/>
                <a:chOff x="556203" y="2120686"/>
                <a:chExt cx="1638529" cy="1379201"/>
              </a:xfrm>
            </p:grpSpPr>
            <p:pic>
              <p:nvPicPr>
                <p:cNvPr id="60" name="Google Shape;1033;p40">
                  <a:extLst>
                    <a:ext uri="{FF2B5EF4-FFF2-40B4-BE49-F238E27FC236}">
                      <a16:creationId xmlns:a16="http://schemas.microsoft.com/office/drawing/2014/main" id="{66C3E611-3064-44E4-974B-5731A0F6F160}"/>
                    </a:ext>
                  </a:extLst>
                </p:cNvPr>
                <p:cNvPicPr preferRelativeResize="0"/>
                <p:nvPr/>
              </p:nvPicPr>
              <p:blipFill rotWithShape="1">
                <a:blip r:embed="rId5">
                  <a:alphaModFix/>
                </a:blip>
                <a:srcRect/>
                <a:stretch/>
              </p:blipFill>
              <p:spPr>
                <a:xfrm>
                  <a:off x="759476" y="2120686"/>
                  <a:ext cx="946230" cy="1119634"/>
                </a:xfrm>
                <a:prstGeom prst="rect">
                  <a:avLst/>
                </a:prstGeom>
                <a:noFill/>
                <a:ln>
                  <a:noFill/>
                </a:ln>
              </p:spPr>
            </p:pic>
            <p:pic>
              <p:nvPicPr>
                <p:cNvPr id="61" name="Picture 60">
                  <a:extLst>
                    <a:ext uri="{FF2B5EF4-FFF2-40B4-BE49-F238E27FC236}">
                      <a16:creationId xmlns:a16="http://schemas.microsoft.com/office/drawing/2014/main" id="{3F5D4735-0750-4394-AB5F-52847C313D90}"/>
                    </a:ext>
                  </a:extLst>
                </p:cNvPr>
                <p:cNvPicPr>
                  <a:picLocks noChangeAspect="1"/>
                </p:cNvPicPr>
                <p:nvPr/>
              </p:nvPicPr>
              <p:blipFill>
                <a:blip r:embed="rId6"/>
                <a:stretch>
                  <a:fillRect/>
                </a:stretch>
              </p:blipFill>
              <p:spPr>
                <a:xfrm>
                  <a:off x="556203" y="2994992"/>
                  <a:ext cx="1638529" cy="504895"/>
                </a:xfrm>
                <a:prstGeom prst="rect">
                  <a:avLst/>
                </a:prstGeom>
              </p:spPr>
            </p:pic>
          </p:grpSp>
          <p:grpSp>
            <p:nvGrpSpPr>
              <p:cNvPr id="54" name="Group 53">
                <a:extLst>
                  <a:ext uri="{FF2B5EF4-FFF2-40B4-BE49-F238E27FC236}">
                    <a16:creationId xmlns:a16="http://schemas.microsoft.com/office/drawing/2014/main" id="{601B547F-1F63-4B0F-8FE5-D20C11FC551F}"/>
                  </a:ext>
                </a:extLst>
              </p:cNvPr>
              <p:cNvGrpSpPr/>
              <p:nvPr/>
            </p:nvGrpSpPr>
            <p:grpSpPr>
              <a:xfrm>
                <a:off x="1134124" y="2108784"/>
                <a:ext cx="1638529" cy="1379201"/>
                <a:chOff x="556203" y="2120686"/>
                <a:chExt cx="1638529" cy="1379201"/>
              </a:xfrm>
            </p:grpSpPr>
            <p:pic>
              <p:nvPicPr>
                <p:cNvPr id="58" name="Google Shape;1033;p40">
                  <a:extLst>
                    <a:ext uri="{FF2B5EF4-FFF2-40B4-BE49-F238E27FC236}">
                      <a16:creationId xmlns:a16="http://schemas.microsoft.com/office/drawing/2014/main" id="{A6D47710-EC67-43FC-ACA0-5B83995D35BC}"/>
                    </a:ext>
                  </a:extLst>
                </p:cNvPr>
                <p:cNvPicPr preferRelativeResize="0"/>
                <p:nvPr/>
              </p:nvPicPr>
              <p:blipFill rotWithShape="1">
                <a:blip r:embed="rId5">
                  <a:alphaModFix/>
                </a:blip>
                <a:srcRect/>
                <a:stretch/>
              </p:blipFill>
              <p:spPr>
                <a:xfrm>
                  <a:off x="759476" y="2120686"/>
                  <a:ext cx="946230" cy="1119634"/>
                </a:xfrm>
                <a:prstGeom prst="rect">
                  <a:avLst/>
                </a:prstGeom>
                <a:noFill/>
                <a:ln>
                  <a:noFill/>
                </a:ln>
              </p:spPr>
            </p:pic>
            <p:pic>
              <p:nvPicPr>
                <p:cNvPr id="59" name="Picture 58">
                  <a:extLst>
                    <a:ext uri="{FF2B5EF4-FFF2-40B4-BE49-F238E27FC236}">
                      <a16:creationId xmlns:a16="http://schemas.microsoft.com/office/drawing/2014/main" id="{86626FF7-A8D5-4400-9BCA-3E733A9E0AC7}"/>
                    </a:ext>
                  </a:extLst>
                </p:cNvPr>
                <p:cNvPicPr>
                  <a:picLocks noChangeAspect="1"/>
                </p:cNvPicPr>
                <p:nvPr/>
              </p:nvPicPr>
              <p:blipFill>
                <a:blip r:embed="rId6"/>
                <a:stretch>
                  <a:fillRect/>
                </a:stretch>
              </p:blipFill>
              <p:spPr>
                <a:xfrm>
                  <a:off x="556203" y="2994992"/>
                  <a:ext cx="1638529" cy="504895"/>
                </a:xfrm>
                <a:prstGeom prst="rect">
                  <a:avLst/>
                </a:prstGeom>
              </p:spPr>
            </p:pic>
          </p:grpSp>
          <p:grpSp>
            <p:nvGrpSpPr>
              <p:cNvPr id="55" name="Group 54">
                <a:extLst>
                  <a:ext uri="{FF2B5EF4-FFF2-40B4-BE49-F238E27FC236}">
                    <a16:creationId xmlns:a16="http://schemas.microsoft.com/office/drawing/2014/main" id="{21171E35-7687-4BF6-84FA-32201ED3EB24}"/>
                  </a:ext>
                </a:extLst>
              </p:cNvPr>
              <p:cNvGrpSpPr/>
              <p:nvPr/>
            </p:nvGrpSpPr>
            <p:grpSpPr>
              <a:xfrm>
                <a:off x="787555" y="2425736"/>
                <a:ext cx="1638529" cy="1379201"/>
                <a:chOff x="556203" y="2120686"/>
                <a:chExt cx="1638529" cy="1379201"/>
              </a:xfrm>
            </p:grpSpPr>
            <p:pic>
              <p:nvPicPr>
                <p:cNvPr id="56" name="Google Shape;1033;p40">
                  <a:extLst>
                    <a:ext uri="{FF2B5EF4-FFF2-40B4-BE49-F238E27FC236}">
                      <a16:creationId xmlns:a16="http://schemas.microsoft.com/office/drawing/2014/main" id="{97A39AFC-5CD5-4E3B-B86A-C316F06ECD0E}"/>
                    </a:ext>
                  </a:extLst>
                </p:cNvPr>
                <p:cNvPicPr preferRelativeResize="0"/>
                <p:nvPr/>
              </p:nvPicPr>
              <p:blipFill rotWithShape="1">
                <a:blip r:embed="rId5">
                  <a:alphaModFix/>
                </a:blip>
                <a:srcRect/>
                <a:stretch/>
              </p:blipFill>
              <p:spPr>
                <a:xfrm>
                  <a:off x="759476" y="2120686"/>
                  <a:ext cx="946230" cy="1119634"/>
                </a:xfrm>
                <a:prstGeom prst="rect">
                  <a:avLst/>
                </a:prstGeom>
                <a:noFill/>
                <a:ln>
                  <a:noFill/>
                </a:ln>
              </p:spPr>
            </p:pic>
            <p:pic>
              <p:nvPicPr>
                <p:cNvPr id="57" name="Picture 56">
                  <a:extLst>
                    <a:ext uri="{FF2B5EF4-FFF2-40B4-BE49-F238E27FC236}">
                      <a16:creationId xmlns:a16="http://schemas.microsoft.com/office/drawing/2014/main" id="{4E49D7D5-F4F4-4134-A7DD-1984C50333A7}"/>
                    </a:ext>
                  </a:extLst>
                </p:cNvPr>
                <p:cNvPicPr>
                  <a:picLocks noChangeAspect="1"/>
                </p:cNvPicPr>
                <p:nvPr/>
              </p:nvPicPr>
              <p:blipFill>
                <a:blip r:embed="rId6"/>
                <a:stretch>
                  <a:fillRect/>
                </a:stretch>
              </p:blipFill>
              <p:spPr>
                <a:xfrm>
                  <a:off x="556203" y="2994992"/>
                  <a:ext cx="1638529" cy="504895"/>
                </a:xfrm>
                <a:prstGeom prst="rect">
                  <a:avLst/>
                </a:prstGeom>
              </p:spPr>
            </p:pic>
          </p:grpSp>
        </p:grpSp>
        <p:pic>
          <p:nvPicPr>
            <p:cNvPr id="6" name="Picture 5">
              <a:extLst>
                <a:ext uri="{FF2B5EF4-FFF2-40B4-BE49-F238E27FC236}">
                  <a16:creationId xmlns:a16="http://schemas.microsoft.com/office/drawing/2014/main" id="{A3F3E4C5-8CB1-4653-98F9-B1D8CE37E619}"/>
                </a:ext>
              </a:extLst>
            </p:cNvPr>
            <p:cNvPicPr>
              <a:picLocks noChangeAspect="1"/>
            </p:cNvPicPr>
            <p:nvPr/>
          </p:nvPicPr>
          <p:blipFill>
            <a:blip r:embed="rId7"/>
            <a:stretch>
              <a:fillRect/>
            </a:stretch>
          </p:blipFill>
          <p:spPr>
            <a:xfrm>
              <a:off x="6964975" y="3315662"/>
              <a:ext cx="1026452" cy="642483"/>
            </a:xfrm>
            <a:prstGeom prst="rect">
              <a:avLst/>
            </a:prstGeom>
          </p:spPr>
        </p:pic>
        <p:grpSp>
          <p:nvGrpSpPr>
            <p:cNvPr id="9" name="Group 8">
              <a:extLst>
                <a:ext uri="{FF2B5EF4-FFF2-40B4-BE49-F238E27FC236}">
                  <a16:creationId xmlns:a16="http://schemas.microsoft.com/office/drawing/2014/main" id="{52C713B0-20F9-481B-B271-BB1DDE391F49}"/>
                </a:ext>
              </a:extLst>
            </p:cNvPr>
            <p:cNvGrpSpPr/>
            <p:nvPr/>
          </p:nvGrpSpPr>
          <p:grpSpPr>
            <a:xfrm>
              <a:off x="3490874" y="1586672"/>
              <a:ext cx="2072051" cy="2470328"/>
              <a:chOff x="3490874" y="1586672"/>
              <a:chExt cx="2072051" cy="2470328"/>
            </a:xfrm>
          </p:grpSpPr>
          <p:pic>
            <p:nvPicPr>
              <p:cNvPr id="4" name="Picture 3">
                <a:extLst>
                  <a:ext uri="{FF2B5EF4-FFF2-40B4-BE49-F238E27FC236}">
                    <a16:creationId xmlns:a16="http://schemas.microsoft.com/office/drawing/2014/main" id="{63287B96-4CFE-4739-8E09-7E8B4C4050F5}"/>
                  </a:ext>
                </a:extLst>
              </p:cNvPr>
              <p:cNvPicPr>
                <a:picLocks noChangeAspect="1"/>
              </p:cNvPicPr>
              <p:nvPr/>
            </p:nvPicPr>
            <p:blipFill>
              <a:blip r:embed="rId8"/>
              <a:stretch>
                <a:fillRect/>
              </a:stretch>
            </p:blipFill>
            <p:spPr>
              <a:xfrm>
                <a:off x="3490874" y="1586672"/>
                <a:ext cx="2072051" cy="2470328"/>
              </a:xfrm>
              <a:prstGeom prst="rect">
                <a:avLst/>
              </a:prstGeom>
            </p:spPr>
          </p:pic>
          <p:pic>
            <p:nvPicPr>
              <p:cNvPr id="8" name="Picture 7">
                <a:extLst>
                  <a:ext uri="{FF2B5EF4-FFF2-40B4-BE49-F238E27FC236}">
                    <a16:creationId xmlns:a16="http://schemas.microsoft.com/office/drawing/2014/main" id="{1AAB4074-8D61-4A53-A90F-EA25CC3DDB6E}"/>
                  </a:ext>
                </a:extLst>
              </p:cNvPr>
              <p:cNvPicPr>
                <a:picLocks noChangeAspect="1"/>
              </p:cNvPicPr>
              <p:nvPr/>
            </p:nvPicPr>
            <p:blipFill>
              <a:blip r:embed="rId9"/>
              <a:stretch>
                <a:fillRect/>
              </a:stretch>
            </p:blipFill>
            <p:spPr>
              <a:xfrm>
                <a:off x="3797295" y="1667029"/>
                <a:ext cx="1369490" cy="574760"/>
              </a:xfrm>
              <a:prstGeom prst="rect">
                <a:avLst/>
              </a:prstGeom>
            </p:spPr>
          </p:pic>
        </p:grpSp>
        <p:sp>
          <p:nvSpPr>
            <p:cNvPr id="70" name="Google Shape;941;p38">
              <a:extLst>
                <a:ext uri="{FF2B5EF4-FFF2-40B4-BE49-F238E27FC236}">
                  <a16:creationId xmlns:a16="http://schemas.microsoft.com/office/drawing/2014/main" id="{F11D3503-34B0-4B9B-B8D5-307FA519A172}"/>
                </a:ext>
              </a:extLst>
            </p:cNvPr>
            <p:cNvSpPr txBox="1"/>
            <p:nvPr/>
          </p:nvSpPr>
          <p:spPr>
            <a:xfrm>
              <a:off x="4077134" y="1909285"/>
              <a:ext cx="3976800" cy="30773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Funded!</a:t>
              </a:r>
              <a:endParaRPr kumimoji="0" sz="1400" b="0" i="0" u="none" strike="noStrike" kern="0" cap="none" spc="0" normalizeH="0" baseline="0" noProof="0" dirty="0">
                <a:ln>
                  <a:noFill/>
                </a:ln>
                <a:solidFill>
                  <a:srgbClr val="000000"/>
                </a:solidFill>
                <a:effectLst/>
                <a:uLnTx/>
                <a:uFillTx/>
                <a:latin typeface="Arial"/>
                <a:ea typeface="Arial"/>
                <a:cs typeface="Arial"/>
                <a:sym typeface="Arial"/>
              </a:endParaRPr>
            </a:p>
          </p:txBody>
        </p:sp>
        <p:cxnSp>
          <p:nvCxnSpPr>
            <p:cNvPr id="15" name="Connector: Elbow 14">
              <a:extLst>
                <a:ext uri="{FF2B5EF4-FFF2-40B4-BE49-F238E27FC236}">
                  <a16:creationId xmlns:a16="http://schemas.microsoft.com/office/drawing/2014/main" id="{5AEBECB1-23CC-42DE-9326-86D38A914BA5}"/>
                </a:ext>
              </a:extLst>
            </p:cNvPr>
            <p:cNvCxnSpPr>
              <a:cxnSpLocks/>
            </p:cNvCxnSpPr>
            <p:nvPr/>
          </p:nvCxnSpPr>
          <p:spPr>
            <a:xfrm>
              <a:off x="5166785" y="2805225"/>
              <a:ext cx="1660602" cy="836455"/>
            </a:xfrm>
            <a:prstGeom prst="bentConnector3">
              <a:avLst/>
            </a:prstGeom>
            <a:ln>
              <a:solidFill>
                <a:schemeClr val="tx1">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Google Shape;948;p39">
            <a:extLst>
              <a:ext uri="{FF2B5EF4-FFF2-40B4-BE49-F238E27FC236}">
                <a16:creationId xmlns:a16="http://schemas.microsoft.com/office/drawing/2014/main" id="{3BAB79B1-B37D-C984-DC59-755C68B24C54}"/>
              </a:ext>
            </a:extLst>
          </p:cNvPr>
          <p:cNvSpPr txBox="1">
            <a:spLocks noGrp="1"/>
          </p:cNvSpPr>
          <p:nvPr>
            <p:ph type="title"/>
          </p:nvPr>
        </p:nvSpPr>
        <p:spPr>
          <a:xfrm>
            <a:off x="6250012" y="21590"/>
            <a:ext cx="2794326" cy="1434459"/>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4000" dirty="0">
                <a:solidFill>
                  <a:srgbClr val="002060"/>
                </a:solidFill>
              </a:rPr>
              <a:t>01</a:t>
            </a:r>
            <a:endParaRPr sz="4000" dirty="0">
              <a:solidFill>
                <a:srgbClr val="002060"/>
              </a:solidFill>
            </a:endParaRPr>
          </a:p>
        </p:txBody>
      </p:sp>
      <p:sp>
        <p:nvSpPr>
          <p:cNvPr id="11" name="Google Shape;949;p39">
            <a:extLst>
              <a:ext uri="{FF2B5EF4-FFF2-40B4-BE49-F238E27FC236}">
                <a16:creationId xmlns:a16="http://schemas.microsoft.com/office/drawing/2014/main" id="{4B433263-DB3A-634C-9F45-92DE110609D9}"/>
              </a:ext>
            </a:extLst>
          </p:cNvPr>
          <p:cNvSpPr txBox="1">
            <a:spLocks noGrp="1"/>
          </p:cNvSpPr>
          <p:nvPr>
            <p:ph type="title" idx="2"/>
          </p:nvPr>
        </p:nvSpPr>
        <p:spPr>
          <a:xfrm>
            <a:off x="6830645" y="761887"/>
            <a:ext cx="2381815" cy="946562"/>
          </a:xfrm>
          <a:prstGeom prst="rect">
            <a:avLst/>
          </a:prstGeom>
          <a:noFill/>
          <a:ln>
            <a:noFill/>
          </a:ln>
        </p:spPr>
        <p:txBody>
          <a:bodyPr spcFirstLastPara="1" wrap="square" lIns="91425" tIns="0" rIns="91425" bIns="0" anchor="t" anchorCtr="0">
            <a:noAutofit/>
          </a:bodyPr>
          <a:lstStyle/>
          <a:p>
            <a:pPr marL="0" lvl="0" indent="0" algn="r" rtl="0">
              <a:lnSpc>
                <a:spcPct val="100000"/>
              </a:lnSpc>
              <a:spcBef>
                <a:spcPts val="0"/>
              </a:spcBef>
              <a:spcAft>
                <a:spcPts val="0"/>
              </a:spcAft>
              <a:buSzPts val="4000"/>
              <a:buNone/>
            </a:pPr>
            <a:r>
              <a:rPr lang="en" sz="1400" b="0" dirty="0">
                <a:solidFill>
                  <a:srgbClr val="002060"/>
                </a:solidFill>
              </a:rPr>
              <a:t>Context and </a:t>
            </a:r>
            <a:r>
              <a:rPr lang="en" sz="1400" dirty="0">
                <a:solidFill>
                  <a:srgbClr val="002060"/>
                </a:solidFill>
              </a:rPr>
              <a:t>Motivations </a:t>
            </a:r>
            <a:endParaRPr sz="2400" dirty="0">
              <a:solidFill>
                <a:srgbClr val="002060"/>
              </a:solidFill>
            </a:endParaRPr>
          </a:p>
        </p:txBody>
      </p:sp>
      <p:cxnSp>
        <p:nvCxnSpPr>
          <p:cNvPr id="12" name="Google Shape;952;p39">
            <a:extLst>
              <a:ext uri="{FF2B5EF4-FFF2-40B4-BE49-F238E27FC236}">
                <a16:creationId xmlns:a16="http://schemas.microsoft.com/office/drawing/2014/main" id="{E2A30685-B759-C908-6AC2-F26E20794855}"/>
              </a:ext>
            </a:extLst>
          </p:cNvPr>
          <p:cNvCxnSpPr>
            <a:stCxn id="13" idx="6"/>
          </p:cNvCxnSpPr>
          <p:nvPr/>
        </p:nvCxnSpPr>
        <p:spPr>
          <a:xfrm rot="10800000">
            <a:off x="7888170" y="638466"/>
            <a:ext cx="1146454" cy="0"/>
          </a:xfrm>
          <a:prstGeom prst="straightConnector1">
            <a:avLst/>
          </a:prstGeom>
          <a:noFill/>
          <a:ln w="9525" cap="flat" cmpd="sng">
            <a:solidFill>
              <a:schemeClr val="lt1"/>
            </a:solidFill>
            <a:prstDash val="solid"/>
            <a:round/>
            <a:headEnd type="none" w="sm" len="sm"/>
            <a:tailEnd type="none" w="sm" len="sm"/>
          </a:ln>
        </p:spPr>
      </p:cxnSp>
      <p:sp>
        <p:nvSpPr>
          <p:cNvPr id="13" name="Google Shape;953;p39">
            <a:extLst>
              <a:ext uri="{FF2B5EF4-FFF2-40B4-BE49-F238E27FC236}">
                <a16:creationId xmlns:a16="http://schemas.microsoft.com/office/drawing/2014/main" id="{E6BA6464-FDAE-4788-8F7D-7C9591E7ED01}"/>
              </a:ext>
            </a:extLst>
          </p:cNvPr>
          <p:cNvSpPr/>
          <p:nvPr/>
        </p:nvSpPr>
        <p:spPr>
          <a:xfrm flipH="1">
            <a:off x="9034625" y="603080"/>
            <a:ext cx="19426" cy="70773"/>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14" name="Google Shape;987;p39">
            <a:extLst>
              <a:ext uri="{FF2B5EF4-FFF2-40B4-BE49-F238E27FC236}">
                <a16:creationId xmlns:a16="http://schemas.microsoft.com/office/drawing/2014/main" id="{CBDFC9AD-6410-ABAB-5ADD-7F278977AD76}"/>
              </a:ext>
            </a:extLst>
          </p:cNvPr>
          <p:cNvSpPr txBox="1"/>
          <p:nvPr/>
        </p:nvSpPr>
        <p:spPr>
          <a:xfrm>
            <a:off x="1609850" y="859319"/>
            <a:ext cx="3047493" cy="338554"/>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kern="0" spc="0" normalizeH="0" baseline="0">
                <a:ln>
                  <a:noFill/>
                </a:ln>
                <a:solidFill>
                  <a:srgbClr val="002060"/>
                </a:solidFill>
                <a:effectLst/>
                <a:uLnTx/>
                <a:uFillTx/>
                <a:latin typeface="Amasis MT Pro" panose="02040504050005020304" pitchFamily="18" charset="0"/>
              </a:defRPr>
            </a:lvl1pPr>
          </a:lstStyle>
          <a:p>
            <a:r>
              <a:rPr lang="en-US" sz="1600" dirty="0"/>
              <a:t>But what is a Smart Contract?</a:t>
            </a:r>
            <a:endParaRPr sz="1600" dirty="0"/>
          </a:p>
        </p:txBody>
      </p:sp>
      <p:sp>
        <p:nvSpPr>
          <p:cNvPr id="16" name="Google Shape;987;p39">
            <a:extLst>
              <a:ext uri="{FF2B5EF4-FFF2-40B4-BE49-F238E27FC236}">
                <a16:creationId xmlns:a16="http://schemas.microsoft.com/office/drawing/2014/main" id="{4ABAD9CD-E3C1-3E10-BE70-BB2625F898F7}"/>
              </a:ext>
            </a:extLst>
          </p:cNvPr>
          <p:cNvSpPr txBox="1"/>
          <p:nvPr/>
        </p:nvSpPr>
        <p:spPr>
          <a:xfrm>
            <a:off x="1607402" y="1142916"/>
            <a:ext cx="3559383" cy="276999"/>
          </a:xfrm>
          <a:prstGeom prst="rect">
            <a:avLst/>
          </a:prstGeom>
          <a:noFill/>
        </p:spPr>
        <p:txBody>
          <a:bodyPr wrap="square">
            <a:spAutoFit/>
          </a:bodyPr>
          <a:lstStyle>
            <a:defPPr marR="0" lvl="0" algn="l" rtl="0">
              <a:lnSpc>
                <a:spcPct val="100000"/>
              </a:lnSpc>
              <a:spcBef>
                <a:spcPts val="0"/>
              </a:spcBef>
              <a:spcAft>
                <a:spcPts val="0"/>
              </a:spcAft>
            </a:defPPr>
            <a:lvl1pPr marL="0" indent="0" defTabSz="914400" eaLnBrk="1" fontAlgn="auto" latinLnBrk="0" hangingPunct="1">
              <a:buSzTx/>
              <a:buNone/>
              <a:tabLst/>
              <a:defRPr kumimoji="0" kern="0" spc="0" normalizeH="0" baseline="0">
                <a:ln>
                  <a:noFill/>
                </a:ln>
                <a:solidFill>
                  <a:srgbClr val="002060"/>
                </a:solidFill>
                <a:effectLst/>
                <a:uLnTx/>
                <a:uFillTx/>
                <a:latin typeface="Amasis MT Pro" panose="02040504050005020304" pitchFamily="18" charset="0"/>
              </a:defRPr>
            </a:lvl1pPr>
          </a:lstStyle>
          <a:p>
            <a:r>
              <a:rPr lang="en-US" sz="1200" dirty="0"/>
              <a:t>Moving onward with Decentralized Systems</a:t>
            </a:r>
          </a:p>
        </p:txBody>
      </p:sp>
    </p:spTree>
    <p:extLst>
      <p:ext uri="{BB962C8B-B14F-4D97-AF65-F5344CB8AC3E}">
        <p14:creationId xmlns:p14="http://schemas.microsoft.com/office/powerpoint/2010/main" val="576401111"/>
      </p:ext>
    </p:extLst>
  </p:cSld>
  <p:clrMapOvr>
    <a:masterClrMapping/>
  </p:clrMapOvr>
</p:sld>
</file>

<file path=ppt/theme/theme1.xml><?xml version="1.0" encoding="utf-8"?>
<a:theme xmlns:a="http://schemas.openxmlformats.org/drawingml/2006/main" name="IT Department Meeting by Slidesgo">
  <a:themeElements>
    <a:clrScheme name="Simple Light">
      <a:dk1>
        <a:srgbClr val="F6F6FF"/>
      </a:dk1>
      <a:lt1>
        <a:srgbClr val="4E5EA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E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T Department Meeting by Slidesgo">
  <a:themeElements>
    <a:clrScheme name="Simple Light">
      <a:dk1>
        <a:srgbClr val="F6F6FF"/>
      </a:dk1>
      <a:lt1>
        <a:srgbClr val="4E5EA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E5E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TotalTime>
  <Words>1464</Words>
  <Application>Microsoft Office PowerPoint</Application>
  <PresentationFormat>On-screen Show (16:9)</PresentationFormat>
  <Paragraphs>171</Paragraphs>
  <Slides>28</Slides>
  <Notes>28</Notes>
  <HiddenSlides>0</HiddenSlides>
  <MMClips>0</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28</vt:i4>
      </vt:variant>
    </vt:vector>
  </HeadingPairs>
  <TitlesOfParts>
    <vt:vector size="50" baseType="lpstr">
      <vt:lpstr>Arial Nova Light</vt:lpstr>
      <vt:lpstr>Montserrat Black</vt:lpstr>
      <vt:lpstr>Montserrat</vt:lpstr>
      <vt:lpstr>Times New Roman</vt:lpstr>
      <vt:lpstr>Aharoni</vt:lpstr>
      <vt:lpstr>Söhne</vt:lpstr>
      <vt:lpstr>gg sans</vt:lpstr>
      <vt:lpstr>Courier New</vt:lpstr>
      <vt:lpstr>Amasis MT Pro</vt:lpstr>
      <vt:lpstr>Calibri</vt:lpstr>
      <vt:lpstr>Wingdings</vt:lpstr>
      <vt:lpstr>Calibri Light</vt:lpstr>
      <vt:lpstr>Jost</vt:lpstr>
      <vt:lpstr>Source Sans Pro Black</vt:lpstr>
      <vt:lpstr>Cascadia Code</vt:lpstr>
      <vt:lpstr>Arial</vt:lpstr>
      <vt:lpstr>Bahnschrift</vt:lpstr>
      <vt:lpstr>Consolas</vt:lpstr>
      <vt:lpstr>IT Department Meeting by Slidesgo</vt:lpstr>
      <vt:lpstr>Simple Light</vt:lpstr>
      <vt:lpstr>1_IT Department Meeting by Slidesgo</vt:lpstr>
      <vt:lpstr>Thème Office</vt:lpstr>
      <vt:lpstr> Development of a ”Fuzz testing” tool for automatic generation of test data for Ethereum smart contracts.</vt:lpstr>
      <vt:lpstr>PowerPoint Presentation</vt:lpstr>
      <vt:lpstr>01</vt:lpstr>
      <vt:lpstr>01</vt:lpstr>
      <vt:lpstr>01</vt:lpstr>
      <vt:lpstr>01</vt:lpstr>
      <vt:lpstr>01</vt:lpstr>
      <vt:lpstr>01</vt:lpstr>
      <vt:lpstr>01</vt:lpstr>
      <vt:lpstr>01</vt:lpstr>
      <vt:lpstr>02</vt:lpstr>
      <vt:lpstr>PowerPoint Presentation</vt:lpstr>
      <vt:lpstr>03</vt:lpstr>
      <vt:lpstr>03</vt:lpstr>
      <vt:lpstr>PowerPoint Presentation</vt:lpstr>
      <vt:lpstr>PowerPoint Presentation</vt:lpstr>
      <vt:lpstr>04</vt:lpstr>
      <vt:lpstr>LeoKai</vt:lpstr>
      <vt:lpstr>05</vt:lpstr>
      <vt:lpstr>PowerPoint Presentation</vt:lpstr>
      <vt:lpstr>06</vt:lpstr>
      <vt:lpstr>PowerPoint Presentation</vt:lpstr>
      <vt:lpstr>Conceptual Diagrams</vt:lpstr>
      <vt:lpstr>7 Technologies</vt:lpstr>
      <vt:lpstr>DEM8</vt:lpstr>
      <vt:lpstr>Research Paper</vt:lpstr>
      <vt:lpstr>Insights and Perspectives…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 ”Fuzz testing” tool for the automatic generation of test data for Ethereum smart contracts.</dc:title>
  <dc:creator>USER</dc:creator>
  <cp:lastModifiedBy>Mohamed-ali Mnassar</cp:lastModifiedBy>
  <cp:revision>15</cp:revision>
  <dcterms:modified xsi:type="dcterms:W3CDTF">2023-06-02T01:17:27Z</dcterms:modified>
</cp:coreProperties>
</file>